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83"/>
  </p:handoutMasterIdLst>
  <p:sldIdLst>
    <p:sldId id="345" r:id="rId2"/>
    <p:sldId id="346" r:id="rId3"/>
    <p:sldId id="347" r:id="rId4"/>
    <p:sldId id="344" r:id="rId5"/>
    <p:sldId id="348" r:id="rId6"/>
    <p:sldId id="329" r:id="rId7"/>
    <p:sldId id="257" r:id="rId8"/>
    <p:sldId id="335" r:id="rId9"/>
    <p:sldId id="341" r:id="rId10"/>
    <p:sldId id="336" r:id="rId11"/>
    <p:sldId id="260" r:id="rId12"/>
    <p:sldId id="337" r:id="rId13"/>
    <p:sldId id="261" r:id="rId14"/>
    <p:sldId id="338" r:id="rId15"/>
    <p:sldId id="259" r:id="rId16"/>
    <p:sldId id="339" r:id="rId17"/>
    <p:sldId id="262" r:id="rId18"/>
    <p:sldId id="340" r:id="rId19"/>
    <p:sldId id="263" r:id="rId20"/>
    <p:sldId id="264" r:id="rId21"/>
    <p:sldId id="266" r:id="rId22"/>
    <p:sldId id="301" r:id="rId23"/>
    <p:sldId id="269" r:id="rId24"/>
    <p:sldId id="300" r:id="rId25"/>
    <p:sldId id="270" r:id="rId26"/>
    <p:sldId id="299" r:id="rId27"/>
    <p:sldId id="271" r:id="rId28"/>
    <p:sldId id="330" r:id="rId29"/>
    <p:sldId id="272" r:id="rId30"/>
    <p:sldId id="333" r:id="rId31"/>
    <p:sldId id="334" r:id="rId32"/>
    <p:sldId id="304" r:id="rId33"/>
    <p:sldId id="275" r:id="rId34"/>
    <p:sldId id="305" r:id="rId35"/>
    <p:sldId id="276" r:id="rId36"/>
    <p:sldId id="306" r:id="rId37"/>
    <p:sldId id="277" r:id="rId38"/>
    <p:sldId id="307" r:id="rId39"/>
    <p:sldId id="278" r:id="rId40"/>
    <p:sldId id="308" r:id="rId41"/>
    <p:sldId id="279" r:id="rId42"/>
    <p:sldId id="309" r:id="rId43"/>
    <p:sldId id="280" r:id="rId44"/>
    <p:sldId id="310" r:id="rId45"/>
    <p:sldId id="281" r:id="rId46"/>
    <p:sldId id="311" r:id="rId47"/>
    <p:sldId id="282" r:id="rId48"/>
    <p:sldId id="312" r:id="rId49"/>
    <p:sldId id="283" r:id="rId50"/>
    <p:sldId id="313" r:id="rId51"/>
    <p:sldId id="284" r:id="rId52"/>
    <p:sldId id="314" r:id="rId53"/>
    <p:sldId id="285" r:id="rId54"/>
    <p:sldId id="315" r:id="rId55"/>
    <p:sldId id="286" r:id="rId56"/>
    <p:sldId id="316" r:id="rId57"/>
    <p:sldId id="287" r:id="rId58"/>
    <p:sldId id="317" r:id="rId59"/>
    <p:sldId id="288" r:id="rId60"/>
    <p:sldId id="318" r:id="rId61"/>
    <p:sldId id="289" r:id="rId62"/>
    <p:sldId id="319" r:id="rId63"/>
    <p:sldId id="290" r:id="rId64"/>
    <p:sldId id="320" r:id="rId65"/>
    <p:sldId id="291" r:id="rId66"/>
    <p:sldId id="321" r:id="rId67"/>
    <p:sldId id="292" r:id="rId68"/>
    <p:sldId id="322" r:id="rId69"/>
    <p:sldId id="293" r:id="rId70"/>
    <p:sldId id="323" r:id="rId71"/>
    <p:sldId id="294" r:id="rId72"/>
    <p:sldId id="324" r:id="rId73"/>
    <p:sldId id="295" r:id="rId74"/>
    <p:sldId id="325" r:id="rId75"/>
    <p:sldId id="296" r:id="rId76"/>
    <p:sldId id="326" r:id="rId77"/>
    <p:sldId id="297" r:id="rId78"/>
    <p:sldId id="327" r:id="rId79"/>
    <p:sldId id="298" r:id="rId80"/>
    <p:sldId id="328" r:id="rId81"/>
    <p:sldId id="343" r:id="rId8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026369-F0AB-419C-BE64-4B8963331EC9}">
          <p14:sldIdLst>
            <p14:sldId id="345"/>
            <p14:sldId id="346"/>
            <p14:sldId id="347"/>
            <p14:sldId id="344"/>
          </p14:sldIdLst>
        </p14:section>
        <p14:section name="intro- game" id="{A2BAACEC-B8F4-4601-BEE7-6851E4C826CB}">
          <p14:sldIdLst>
            <p14:sldId id="348"/>
            <p14:sldId id="329"/>
            <p14:sldId id="257"/>
          </p14:sldIdLst>
        </p14:section>
        <p14:section name="animated categories" id="{3E121F93-9ECA-4963-B9BE-F9C8DBCD25E7}">
          <p14:sldIdLst>
            <p14:sldId id="335"/>
            <p14:sldId id="341"/>
            <p14:sldId id="336"/>
            <p14:sldId id="260"/>
            <p14:sldId id="337"/>
            <p14:sldId id="261"/>
            <p14:sldId id="338"/>
            <p14:sldId id="259"/>
            <p14:sldId id="339"/>
            <p14:sldId id="262"/>
            <p14:sldId id="340"/>
            <p14:sldId id="263"/>
          </p14:sldIdLst>
        </p14:section>
        <p14:section name="Main game board" id="{DF35C45D-AF45-465B-8288-2F318196684C}">
          <p14:sldIdLst>
            <p14:sldId id="264"/>
          </p14:sldIdLst>
        </p14:section>
        <p14:section name="category1 - question1" id="{1CFB97D7-FCE1-45AB-8918-7089B48E0E55}">
          <p14:sldIdLst>
            <p14:sldId id="266"/>
            <p14:sldId id="301"/>
          </p14:sldIdLst>
        </p14:section>
        <p14:section name="category1 - question2" id="{FB14FD9A-3EFD-48EB-B62B-0CA9267DADA3}">
          <p14:sldIdLst>
            <p14:sldId id="269"/>
            <p14:sldId id="300"/>
          </p14:sldIdLst>
        </p14:section>
        <p14:section name="category1 - question3" id="{A63D3BDA-DCA6-49F4-8631-899DF54694AE}">
          <p14:sldIdLst>
            <p14:sldId id="270"/>
            <p14:sldId id="299"/>
          </p14:sldIdLst>
        </p14:section>
        <p14:section name="category1 - question4" id="{07745928-A0CB-49A1-A031-5EE50C7D56AE}">
          <p14:sldIdLst>
            <p14:sldId id="271"/>
            <p14:sldId id="330"/>
          </p14:sldIdLst>
        </p14:section>
        <p14:section name="category1 - question5" id="{AF27FE90-584C-460E-8A43-74C854512F79}">
          <p14:sldIdLst>
            <p14:sldId id="272"/>
            <p14:sldId id="333"/>
          </p14:sldIdLst>
        </p14:section>
        <p14:section name="category2 - question1" id="{652E9916-A6DA-4CE3-9E4C-ED98237187F4}">
          <p14:sldIdLst>
            <p14:sldId id="334"/>
            <p14:sldId id="304"/>
          </p14:sldIdLst>
        </p14:section>
        <p14:section name="category2 - question2" id="{4309E8FB-24AD-4097-B13A-35389B3DDCC3}">
          <p14:sldIdLst>
            <p14:sldId id="275"/>
            <p14:sldId id="305"/>
          </p14:sldIdLst>
        </p14:section>
        <p14:section name="category2 - question3" id="{5882563A-746A-446C-86F7-5BD154E4CFCF}">
          <p14:sldIdLst>
            <p14:sldId id="276"/>
            <p14:sldId id="306"/>
          </p14:sldIdLst>
        </p14:section>
        <p14:section name="category2 - question4" id="{215D1203-31B7-4B65-BB7F-D23080707350}">
          <p14:sldIdLst>
            <p14:sldId id="277"/>
            <p14:sldId id="307"/>
          </p14:sldIdLst>
        </p14:section>
        <p14:section name="category2 - question5" id="{6C1283C4-83E0-47D8-8F59-4E7144358728}">
          <p14:sldIdLst>
            <p14:sldId id="278"/>
            <p14:sldId id="308"/>
          </p14:sldIdLst>
        </p14:section>
        <p14:section name="category3 - question1" id="{904326CC-86B5-4EA7-91A2-E76BC0AFF840}">
          <p14:sldIdLst>
            <p14:sldId id="279"/>
            <p14:sldId id="309"/>
          </p14:sldIdLst>
        </p14:section>
        <p14:section name="category3 - question2" id="{7A3309B9-00E0-444F-A5CB-1EE938D59848}">
          <p14:sldIdLst>
            <p14:sldId id="280"/>
            <p14:sldId id="310"/>
          </p14:sldIdLst>
        </p14:section>
        <p14:section name="category3 - question3" id="{264DADE3-4010-44A3-8B57-C904C2ABEFAA}">
          <p14:sldIdLst>
            <p14:sldId id="281"/>
            <p14:sldId id="311"/>
          </p14:sldIdLst>
        </p14:section>
        <p14:section name="category3 - question4" id="{C58C9BCD-2BFB-4B4F-8217-29BA72D78E53}">
          <p14:sldIdLst>
            <p14:sldId id="282"/>
            <p14:sldId id="312"/>
          </p14:sldIdLst>
        </p14:section>
        <p14:section name="category3 - question5" id="{792C387C-A378-4BC4-A135-B681DE39E01C}">
          <p14:sldIdLst>
            <p14:sldId id="283"/>
            <p14:sldId id="313"/>
          </p14:sldIdLst>
        </p14:section>
        <p14:section name="category4 - question1" id="{555F1EA8-FB9A-4F39-B8F7-7F35D99A1BD6}">
          <p14:sldIdLst>
            <p14:sldId id="284"/>
            <p14:sldId id="314"/>
          </p14:sldIdLst>
        </p14:section>
        <p14:section name="category4 - question2" id="{460653C8-95F5-48BB-B6FF-0B6AEE14D621}">
          <p14:sldIdLst>
            <p14:sldId id="285"/>
            <p14:sldId id="315"/>
          </p14:sldIdLst>
        </p14:section>
        <p14:section name="category4 - question3" id="{5E1C5C0D-11D4-4AC7-953E-8D7C74120EA0}">
          <p14:sldIdLst>
            <p14:sldId id="286"/>
            <p14:sldId id="316"/>
          </p14:sldIdLst>
        </p14:section>
        <p14:section name="category4 - question4" id="{5B136B7D-5DF4-4845-AA83-2BE07ACEBB1C}">
          <p14:sldIdLst>
            <p14:sldId id="287"/>
            <p14:sldId id="317"/>
          </p14:sldIdLst>
        </p14:section>
        <p14:section name="category4 - question5" id="{FBB59DB6-6240-4A5E-8845-141AA88507EA}">
          <p14:sldIdLst>
            <p14:sldId id="288"/>
            <p14:sldId id="318"/>
          </p14:sldIdLst>
        </p14:section>
        <p14:section name="category5 - question1" id="{21A375DB-3517-46A5-B70F-9CCB406EF60A}">
          <p14:sldIdLst>
            <p14:sldId id="289"/>
            <p14:sldId id="319"/>
          </p14:sldIdLst>
        </p14:section>
        <p14:section name="category5 - question2" id="{3B42E6F7-EC90-40C7-94D1-F09621C7A738}">
          <p14:sldIdLst>
            <p14:sldId id="290"/>
            <p14:sldId id="320"/>
          </p14:sldIdLst>
        </p14:section>
        <p14:section name="category5 - question3" id="{CEF03F08-E6EC-4ADF-9D04-0A06FFD506DC}">
          <p14:sldIdLst>
            <p14:sldId id="291"/>
            <p14:sldId id="321"/>
          </p14:sldIdLst>
        </p14:section>
        <p14:section name="category5 - question4" id="{1896F2F4-4532-49F2-997B-7AE4B5B31F1F}">
          <p14:sldIdLst>
            <p14:sldId id="292"/>
            <p14:sldId id="322"/>
          </p14:sldIdLst>
        </p14:section>
        <p14:section name="category5 - question5" id="{0961A355-B609-48C3-B86E-DB123A18CE82}">
          <p14:sldIdLst>
            <p14:sldId id="293"/>
            <p14:sldId id="323"/>
          </p14:sldIdLst>
        </p14:section>
        <p14:section name="category6 - question1" id="{F189DF21-8444-496C-A8ED-49ACA6358096}">
          <p14:sldIdLst>
            <p14:sldId id="294"/>
            <p14:sldId id="324"/>
          </p14:sldIdLst>
        </p14:section>
        <p14:section name="category6 - question2" id="{29EE58B2-C969-4650-AF19-6677F279585C}">
          <p14:sldIdLst>
            <p14:sldId id="295"/>
            <p14:sldId id="325"/>
          </p14:sldIdLst>
        </p14:section>
        <p14:section name="category6 - question3" id="{88FB954B-4347-4B58-85EB-1C7842BF419F}">
          <p14:sldIdLst>
            <p14:sldId id="296"/>
            <p14:sldId id="326"/>
          </p14:sldIdLst>
        </p14:section>
        <p14:section name="category6 - question4" id="{8DB43AEF-0D10-4F4B-A2F0-9E3BC1A973BB}">
          <p14:sldIdLst>
            <p14:sldId id="297"/>
            <p14:sldId id="327"/>
          </p14:sldIdLst>
        </p14:section>
        <p14:section name="category6 - question5" id="{BC1A54D4-A641-4E8C-B5EF-5CC1FC12E03F}">
          <p14:sldIdLst>
            <p14:sldId id="298"/>
            <p14:sldId id="328"/>
          </p14:sldIdLst>
        </p14:section>
        <p14:section name="SlideLizard" id="{2972ECF2-5DE3-49D8-9BD1-AE041A7B2F36}">
          <p14:sldIdLst>
            <p14:sldId id="3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257F"/>
    <a:srgbClr val="7D3C9D"/>
    <a:srgbClr val="E6E6E6"/>
    <a:srgbClr val="003192"/>
    <a:srgbClr val="BF454A"/>
    <a:srgbClr val="55339E"/>
    <a:srgbClr val="011145"/>
    <a:srgbClr val="81ABFF"/>
    <a:srgbClr val="FFC000"/>
    <a:srgbClr val="0047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6CB4C-8BAE-444E-B70A-B876185C9C4C}" v="65" dt="2023-10-19T20:27:47.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3" autoAdjust="0"/>
    <p:restoredTop sz="94891" autoAdjust="0"/>
  </p:normalViewPr>
  <p:slideViewPr>
    <p:cSldViewPr snapToGrid="0">
      <p:cViewPr>
        <p:scale>
          <a:sx n="81" d="100"/>
          <a:sy n="81" d="100"/>
        </p:scale>
        <p:origin x="60" y="6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1" d="100"/>
          <a:sy n="61" d="100"/>
        </p:scale>
        <p:origin x="3060" y="69"/>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Chlebowski" userId="d6bffc96ba4fbc68" providerId="LiveId" clId="{C3A6CB4C-8BAE-444E-B70A-B876185C9C4C}"/>
    <pc:docChg chg="undo redo custSel addSld delSld modSld modSection">
      <pc:chgData name="Jacob Chlebowski" userId="d6bffc96ba4fbc68" providerId="LiveId" clId="{C3A6CB4C-8BAE-444E-B70A-B876185C9C4C}" dt="2023-10-20T16:01:24.555" v="10784" actId="113"/>
      <pc:docMkLst>
        <pc:docMk/>
      </pc:docMkLst>
      <pc:sldChg chg="delSp modSp mod delAnim">
        <pc:chgData name="Jacob Chlebowski" userId="d6bffc96ba4fbc68" providerId="LiveId" clId="{C3A6CB4C-8BAE-444E-B70A-B876185C9C4C}" dt="2023-10-20T15:45:38.456" v="10457" actId="478"/>
        <pc:sldMkLst>
          <pc:docMk/>
          <pc:sldMk cId="1522089904" sldId="259"/>
        </pc:sldMkLst>
        <pc:spChg chg="mod">
          <ac:chgData name="Jacob Chlebowski" userId="d6bffc96ba4fbc68" providerId="LiveId" clId="{C3A6CB4C-8BAE-444E-B70A-B876185C9C4C}" dt="2023-10-19T16:09:03.897" v="8050" actId="20577"/>
          <ac:spMkLst>
            <pc:docMk/>
            <pc:sldMk cId="1522089904" sldId="259"/>
            <ac:spMk id="6" creationId="{528C1D8B-8357-443C-B7EA-F7EC61C7E62C}"/>
          </ac:spMkLst>
        </pc:spChg>
        <pc:picChg chg="del">
          <ac:chgData name="Jacob Chlebowski" userId="d6bffc96ba4fbc68" providerId="LiveId" clId="{C3A6CB4C-8BAE-444E-B70A-B876185C9C4C}" dt="2023-10-20T15:45:38.456" v="10457" actId="478"/>
          <ac:picMkLst>
            <pc:docMk/>
            <pc:sldMk cId="1522089904" sldId="259"/>
            <ac:picMk id="2" creationId="{AE53FA35-6ABB-4E37-B956-73CE92E6F4A2}"/>
          </ac:picMkLst>
        </pc:picChg>
      </pc:sldChg>
      <pc:sldChg chg="delSp modSp mod delAnim">
        <pc:chgData name="Jacob Chlebowski" userId="d6bffc96ba4fbc68" providerId="LiveId" clId="{C3A6CB4C-8BAE-444E-B70A-B876185C9C4C}" dt="2023-10-20T15:45:28.612" v="10455" actId="478"/>
        <pc:sldMkLst>
          <pc:docMk/>
          <pc:sldMk cId="331682093" sldId="260"/>
        </pc:sldMkLst>
        <pc:spChg chg="mod">
          <ac:chgData name="Jacob Chlebowski" userId="d6bffc96ba4fbc68" providerId="LiveId" clId="{C3A6CB4C-8BAE-444E-B70A-B876185C9C4C}" dt="2023-10-18T18:52:07.387" v="6731" actId="20577"/>
          <ac:spMkLst>
            <pc:docMk/>
            <pc:sldMk cId="331682093" sldId="260"/>
            <ac:spMk id="6" creationId="{528C1D8B-8357-443C-B7EA-F7EC61C7E62C}"/>
          </ac:spMkLst>
        </pc:spChg>
        <pc:picChg chg="del">
          <ac:chgData name="Jacob Chlebowski" userId="d6bffc96ba4fbc68" providerId="LiveId" clId="{C3A6CB4C-8BAE-444E-B70A-B876185C9C4C}" dt="2023-10-20T15:45:28.612" v="10455" actId="478"/>
          <ac:picMkLst>
            <pc:docMk/>
            <pc:sldMk cId="331682093" sldId="260"/>
            <ac:picMk id="3" creationId="{2399385E-372E-4358-A2E4-AF38DC8F68C8}"/>
          </ac:picMkLst>
        </pc:picChg>
      </pc:sldChg>
      <pc:sldChg chg="delSp modSp mod delAnim">
        <pc:chgData name="Jacob Chlebowski" userId="d6bffc96ba4fbc68" providerId="LiveId" clId="{C3A6CB4C-8BAE-444E-B70A-B876185C9C4C}" dt="2023-10-20T15:45:33.687" v="10456" actId="478"/>
        <pc:sldMkLst>
          <pc:docMk/>
          <pc:sldMk cId="2495946895" sldId="261"/>
        </pc:sldMkLst>
        <pc:spChg chg="mod">
          <ac:chgData name="Jacob Chlebowski" userId="d6bffc96ba4fbc68" providerId="LiveId" clId="{C3A6CB4C-8BAE-444E-B70A-B876185C9C4C}" dt="2023-10-12T15:44:56.194" v="3084" actId="20577"/>
          <ac:spMkLst>
            <pc:docMk/>
            <pc:sldMk cId="2495946895" sldId="261"/>
            <ac:spMk id="6" creationId="{528C1D8B-8357-443C-B7EA-F7EC61C7E62C}"/>
          </ac:spMkLst>
        </pc:spChg>
        <pc:picChg chg="del">
          <ac:chgData name="Jacob Chlebowski" userId="d6bffc96ba4fbc68" providerId="LiveId" clId="{C3A6CB4C-8BAE-444E-B70A-B876185C9C4C}" dt="2023-10-20T15:45:33.687" v="10456" actId="478"/>
          <ac:picMkLst>
            <pc:docMk/>
            <pc:sldMk cId="2495946895" sldId="261"/>
            <ac:picMk id="2" creationId="{B147AAAF-84AA-4B15-ACEB-3149768C1118}"/>
          </ac:picMkLst>
        </pc:picChg>
      </pc:sldChg>
      <pc:sldChg chg="delSp modSp mod delAnim">
        <pc:chgData name="Jacob Chlebowski" userId="d6bffc96ba4fbc68" providerId="LiveId" clId="{C3A6CB4C-8BAE-444E-B70A-B876185C9C4C}" dt="2023-10-20T15:45:40.287" v="10458" actId="478"/>
        <pc:sldMkLst>
          <pc:docMk/>
          <pc:sldMk cId="3789582760" sldId="262"/>
        </pc:sldMkLst>
        <pc:spChg chg="mod">
          <ac:chgData name="Jacob Chlebowski" userId="d6bffc96ba4fbc68" providerId="LiveId" clId="{C3A6CB4C-8BAE-444E-B70A-B876185C9C4C}" dt="2023-10-16T19:05:13.741" v="5364" actId="1076"/>
          <ac:spMkLst>
            <pc:docMk/>
            <pc:sldMk cId="3789582760" sldId="262"/>
            <ac:spMk id="5" creationId="{1D7E8477-4518-4E8E-B2FA-98506FF9B040}"/>
          </ac:spMkLst>
        </pc:spChg>
        <pc:spChg chg="mod">
          <ac:chgData name="Jacob Chlebowski" userId="d6bffc96ba4fbc68" providerId="LiveId" clId="{C3A6CB4C-8BAE-444E-B70A-B876185C9C4C}" dt="2023-10-19T16:15:23.666" v="8987" actId="1076"/>
          <ac:spMkLst>
            <pc:docMk/>
            <pc:sldMk cId="3789582760" sldId="262"/>
            <ac:spMk id="6" creationId="{528C1D8B-8357-443C-B7EA-F7EC61C7E62C}"/>
          </ac:spMkLst>
        </pc:spChg>
        <pc:picChg chg="del">
          <ac:chgData name="Jacob Chlebowski" userId="d6bffc96ba4fbc68" providerId="LiveId" clId="{C3A6CB4C-8BAE-444E-B70A-B876185C9C4C}" dt="2023-10-20T15:45:40.287" v="10458" actId="478"/>
          <ac:picMkLst>
            <pc:docMk/>
            <pc:sldMk cId="3789582760" sldId="262"/>
            <ac:picMk id="2" creationId="{7EB8D452-247C-4614-812D-DF7EE78F0866}"/>
          </ac:picMkLst>
        </pc:picChg>
      </pc:sldChg>
      <pc:sldChg chg="delSp modSp mod delAnim">
        <pc:chgData name="Jacob Chlebowski" userId="d6bffc96ba4fbc68" providerId="LiveId" clId="{C3A6CB4C-8BAE-444E-B70A-B876185C9C4C}" dt="2023-10-20T15:45:42.790" v="10459" actId="478"/>
        <pc:sldMkLst>
          <pc:docMk/>
          <pc:sldMk cId="2394085648" sldId="263"/>
        </pc:sldMkLst>
        <pc:spChg chg="mod">
          <ac:chgData name="Jacob Chlebowski" userId="d6bffc96ba4fbc68" providerId="LiveId" clId="{C3A6CB4C-8BAE-444E-B70A-B876185C9C4C}" dt="2023-10-18T18:52:30.854" v="6750" actId="1076"/>
          <ac:spMkLst>
            <pc:docMk/>
            <pc:sldMk cId="2394085648" sldId="263"/>
            <ac:spMk id="5" creationId="{1D7E8477-4518-4E8E-B2FA-98506FF9B040}"/>
          </ac:spMkLst>
        </pc:spChg>
        <pc:spChg chg="mod">
          <ac:chgData name="Jacob Chlebowski" userId="d6bffc96ba4fbc68" providerId="LiveId" clId="{C3A6CB4C-8BAE-444E-B70A-B876185C9C4C}" dt="2023-10-19T16:15:29.678" v="8988" actId="1076"/>
          <ac:spMkLst>
            <pc:docMk/>
            <pc:sldMk cId="2394085648" sldId="263"/>
            <ac:spMk id="6" creationId="{528C1D8B-8357-443C-B7EA-F7EC61C7E62C}"/>
          </ac:spMkLst>
        </pc:spChg>
        <pc:picChg chg="del">
          <ac:chgData name="Jacob Chlebowski" userId="d6bffc96ba4fbc68" providerId="LiveId" clId="{C3A6CB4C-8BAE-444E-B70A-B876185C9C4C}" dt="2023-10-20T15:45:42.790" v="10459" actId="478"/>
          <ac:picMkLst>
            <pc:docMk/>
            <pc:sldMk cId="2394085648" sldId="263"/>
            <ac:picMk id="2" creationId="{56AD2E92-67C9-4566-8E7B-9A6F49BEB69F}"/>
          </ac:picMkLst>
        </pc:picChg>
      </pc:sldChg>
      <pc:sldChg chg="modSp mod">
        <pc:chgData name="Jacob Chlebowski" userId="d6bffc96ba4fbc68" providerId="LiveId" clId="{C3A6CB4C-8BAE-444E-B70A-B876185C9C4C}" dt="2023-10-19T16:08:45.358" v="8020"/>
        <pc:sldMkLst>
          <pc:docMk/>
          <pc:sldMk cId="255798643" sldId="264"/>
        </pc:sldMkLst>
        <pc:spChg chg="mod">
          <ac:chgData name="Jacob Chlebowski" userId="d6bffc96ba4fbc68" providerId="LiveId" clId="{C3A6CB4C-8BAE-444E-B70A-B876185C9C4C}" dt="2023-10-18T18:23:03.188" v="6488" actId="1076"/>
          <ac:spMkLst>
            <pc:docMk/>
            <pc:sldMk cId="255798643" sldId="264"/>
            <ac:spMk id="2" creationId="{6B08EA97-F4C2-4013-ABAB-3C8FCE8FF6C3}"/>
          </ac:spMkLst>
        </pc:spChg>
        <pc:spChg chg="mod">
          <ac:chgData name="Jacob Chlebowski" userId="d6bffc96ba4fbc68" providerId="LiveId" clId="{C3A6CB4C-8BAE-444E-B70A-B876185C9C4C}" dt="2023-10-18T18:52:19.263" v="6748" actId="403"/>
          <ac:spMkLst>
            <pc:docMk/>
            <pc:sldMk cId="255798643" sldId="264"/>
            <ac:spMk id="3" creationId="{8592A4B4-7E48-410E-99D4-84A1253A6ADD}"/>
          </ac:spMkLst>
        </pc:spChg>
        <pc:spChg chg="mod">
          <ac:chgData name="Jacob Chlebowski" userId="d6bffc96ba4fbc68" providerId="LiveId" clId="{C3A6CB4C-8BAE-444E-B70A-B876185C9C4C}" dt="2023-10-18T19:43:09.432" v="7900" actId="1076"/>
          <ac:spMkLst>
            <pc:docMk/>
            <pc:sldMk cId="255798643" sldId="264"/>
            <ac:spMk id="4" creationId="{E0236156-F464-4A73-855E-2491BCFF8940}"/>
          </ac:spMkLst>
        </pc:spChg>
        <pc:spChg chg="mod">
          <ac:chgData name="Jacob Chlebowski" userId="d6bffc96ba4fbc68" providerId="LiveId" clId="{C3A6CB4C-8BAE-444E-B70A-B876185C9C4C}" dt="2023-10-19T16:08:45.358" v="8020"/>
          <ac:spMkLst>
            <pc:docMk/>
            <pc:sldMk cId="255798643" sldId="264"/>
            <ac:spMk id="6" creationId="{1AF922AE-E280-4113-9D48-540EFFCDA933}"/>
          </ac:spMkLst>
        </pc:spChg>
        <pc:spChg chg="mod">
          <ac:chgData name="Jacob Chlebowski" userId="d6bffc96ba4fbc68" providerId="LiveId" clId="{C3A6CB4C-8BAE-444E-B70A-B876185C9C4C}" dt="2023-10-19T16:08:43.213" v="8019" actId="20577"/>
          <ac:spMkLst>
            <pc:docMk/>
            <pc:sldMk cId="255798643" sldId="264"/>
            <ac:spMk id="8" creationId="{CB1155BC-0D1C-497D-8F12-D9557C693AAF}"/>
          </ac:spMkLst>
        </pc:spChg>
        <pc:spChg chg="mod">
          <ac:chgData name="Jacob Chlebowski" userId="d6bffc96ba4fbc68" providerId="LiveId" clId="{C3A6CB4C-8BAE-444E-B70A-B876185C9C4C}" dt="2023-10-19T16:08:03.999" v="8006" actId="1076"/>
          <ac:spMkLst>
            <pc:docMk/>
            <pc:sldMk cId="255798643" sldId="264"/>
            <ac:spMk id="10" creationId="{08CDD077-3C5D-47D4-BEC4-13817F1C6213}"/>
          </ac:spMkLst>
        </pc:spChg>
        <pc:spChg chg="mod">
          <ac:chgData name="Jacob Chlebowski" userId="d6bffc96ba4fbc68" providerId="LiveId" clId="{C3A6CB4C-8BAE-444E-B70A-B876185C9C4C}" dt="2023-10-02T16:32:23.935" v="1538" actId="404"/>
          <ac:spMkLst>
            <pc:docMk/>
            <pc:sldMk cId="255798643" sldId="264"/>
            <ac:spMk id="85" creationId="{901CB557-0EF8-4F05-A3F0-0F6244AAB29C}"/>
          </ac:spMkLst>
        </pc:spChg>
      </pc:sldChg>
      <pc:sldChg chg="modSp mod">
        <pc:chgData name="Jacob Chlebowski" userId="d6bffc96ba4fbc68" providerId="LiveId" clId="{C3A6CB4C-8BAE-444E-B70A-B876185C9C4C}" dt="2023-10-19T16:16:33.449" v="8989" actId="113"/>
        <pc:sldMkLst>
          <pc:docMk/>
          <pc:sldMk cId="1520566942" sldId="266"/>
        </pc:sldMkLst>
        <pc:spChg chg="mod">
          <ac:chgData name="Jacob Chlebowski" userId="d6bffc96ba4fbc68" providerId="LiveId" clId="{C3A6CB4C-8BAE-444E-B70A-B876185C9C4C}" dt="2023-10-19T16:16:33.449" v="8989" actId="113"/>
          <ac:spMkLst>
            <pc:docMk/>
            <pc:sldMk cId="1520566942" sldId="266"/>
            <ac:spMk id="10" creationId="{3DA87678-7292-4F69-A169-F19F1F7F825A}"/>
          </ac:spMkLst>
        </pc:spChg>
      </pc:sldChg>
      <pc:sldChg chg="modSp mod">
        <pc:chgData name="Jacob Chlebowski" userId="d6bffc96ba4fbc68" providerId="LiveId" clId="{C3A6CB4C-8BAE-444E-B70A-B876185C9C4C}" dt="2023-10-02T16:34:02.181" v="1813" actId="1076"/>
        <pc:sldMkLst>
          <pc:docMk/>
          <pc:sldMk cId="1546973757" sldId="269"/>
        </pc:sldMkLst>
        <pc:spChg chg="mod">
          <ac:chgData name="Jacob Chlebowski" userId="d6bffc96ba4fbc68" providerId="LiveId" clId="{C3A6CB4C-8BAE-444E-B70A-B876185C9C4C}" dt="2023-10-02T16:34:02.181" v="1813" actId="1076"/>
          <ac:spMkLst>
            <pc:docMk/>
            <pc:sldMk cId="1546973757" sldId="269"/>
            <ac:spMk id="10" creationId="{970AC4C9-F723-4316-A045-1525EC5FECF4}"/>
          </ac:spMkLst>
        </pc:spChg>
      </pc:sldChg>
      <pc:sldChg chg="modSp mod">
        <pc:chgData name="Jacob Chlebowski" userId="d6bffc96ba4fbc68" providerId="LiveId" clId="{C3A6CB4C-8BAE-444E-B70A-B876185C9C4C}" dt="2023-10-02T16:34:48.031" v="1956" actId="404"/>
        <pc:sldMkLst>
          <pc:docMk/>
          <pc:sldMk cId="2309015311" sldId="270"/>
        </pc:sldMkLst>
        <pc:spChg chg="mod">
          <ac:chgData name="Jacob Chlebowski" userId="d6bffc96ba4fbc68" providerId="LiveId" clId="{C3A6CB4C-8BAE-444E-B70A-B876185C9C4C}" dt="2023-10-02T16:34:48.031" v="1956" actId="404"/>
          <ac:spMkLst>
            <pc:docMk/>
            <pc:sldMk cId="2309015311" sldId="270"/>
            <ac:spMk id="4" creationId="{A16453B9-B53D-460C-81A9-FF76F03654B3}"/>
          </ac:spMkLst>
        </pc:spChg>
      </pc:sldChg>
      <pc:sldChg chg="modSp mod">
        <pc:chgData name="Jacob Chlebowski" userId="d6bffc96ba4fbc68" providerId="LiveId" clId="{C3A6CB4C-8BAE-444E-B70A-B876185C9C4C}" dt="2023-10-19T19:22:48.420" v="9345" actId="1076"/>
        <pc:sldMkLst>
          <pc:docMk/>
          <pc:sldMk cId="2738594996" sldId="271"/>
        </pc:sldMkLst>
        <pc:spChg chg="mod">
          <ac:chgData name="Jacob Chlebowski" userId="d6bffc96ba4fbc68" providerId="LiveId" clId="{C3A6CB4C-8BAE-444E-B70A-B876185C9C4C}" dt="2023-10-19T19:22:38.241" v="9342" actId="1076"/>
          <ac:spMkLst>
            <pc:docMk/>
            <pc:sldMk cId="2738594996" sldId="271"/>
            <ac:spMk id="3" creationId="{42710F08-835E-4428-84C9-E3D443F98312}"/>
          </ac:spMkLst>
        </pc:spChg>
        <pc:spChg chg="mod">
          <ac:chgData name="Jacob Chlebowski" userId="d6bffc96ba4fbc68" providerId="LiveId" clId="{C3A6CB4C-8BAE-444E-B70A-B876185C9C4C}" dt="2023-10-19T19:22:38.241" v="9342" actId="1076"/>
          <ac:spMkLst>
            <pc:docMk/>
            <pc:sldMk cId="2738594996" sldId="271"/>
            <ac:spMk id="9" creationId="{7CC9427F-0A91-4666-8078-08D32D02E316}"/>
          </ac:spMkLst>
        </pc:spChg>
        <pc:spChg chg="mod">
          <ac:chgData name="Jacob Chlebowski" userId="d6bffc96ba4fbc68" providerId="LiveId" clId="{C3A6CB4C-8BAE-444E-B70A-B876185C9C4C}" dt="2023-10-19T19:22:48.420" v="9345" actId="1076"/>
          <ac:spMkLst>
            <pc:docMk/>
            <pc:sldMk cId="2738594996" sldId="271"/>
            <ac:spMk id="15" creationId="{E36C6AAB-659C-4B2E-89C4-B2AFBDD3D417}"/>
          </ac:spMkLst>
        </pc:spChg>
      </pc:sldChg>
      <pc:sldChg chg="modSp mod">
        <pc:chgData name="Jacob Chlebowski" userId="d6bffc96ba4fbc68" providerId="LiveId" clId="{C3A6CB4C-8BAE-444E-B70A-B876185C9C4C}" dt="2023-10-19T20:00:16.502" v="10288" actId="20577"/>
        <pc:sldMkLst>
          <pc:docMk/>
          <pc:sldMk cId="885251257" sldId="272"/>
        </pc:sldMkLst>
        <pc:spChg chg="mod">
          <ac:chgData name="Jacob Chlebowski" userId="d6bffc96ba4fbc68" providerId="LiveId" clId="{C3A6CB4C-8BAE-444E-B70A-B876185C9C4C}" dt="2023-10-19T20:00:16.502" v="10288" actId="20577"/>
          <ac:spMkLst>
            <pc:docMk/>
            <pc:sldMk cId="885251257" sldId="272"/>
            <ac:spMk id="11" creationId="{5F1AD364-E5D7-4F78-BC28-407569A4647D}"/>
          </ac:spMkLst>
        </pc:spChg>
      </pc:sldChg>
      <pc:sldChg chg="modSp mod">
        <pc:chgData name="Jacob Chlebowski" userId="d6bffc96ba4fbc68" providerId="LiveId" clId="{C3A6CB4C-8BAE-444E-B70A-B876185C9C4C}" dt="2023-10-19T19:34:30.336" v="9594" actId="404"/>
        <pc:sldMkLst>
          <pc:docMk/>
          <pc:sldMk cId="267572749" sldId="275"/>
        </pc:sldMkLst>
        <pc:spChg chg="mod">
          <ac:chgData name="Jacob Chlebowski" userId="d6bffc96ba4fbc68" providerId="LiveId" clId="{C3A6CB4C-8BAE-444E-B70A-B876185C9C4C}" dt="2023-10-18T19:01:42.677" v="7044" actId="1076"/>
          <ac:spMkLst>
            <pc:docMk/>
            <pc:sldMk cId="267572749" sldId="275"/>
            <ac:spMk id="3" creationId="{57130A77-D31E-4E64-81F6-AD01D4DDBA78}"/>
          </ac:spMkLst>
        </pc:spChg>
        <pc:spChg chg="mod">
          <ac:chgData name="Jacob Chlebowski" userId="d6bffc96ba4fbc68" providerId="LiveId" clId="{C3A6CB4C-8BAE-444E-B70A-B876185C9C4C}" dt="2023-10-18T19:01:42.677" v="7044" actId="1076"/>
          <ac:spMkLst>
            <pc:docMk/>
            <pc:sldMk cId="267572749" sldId="275"/>
            <ac:spMk id="9" creationId="{4F73E116-A5A5-4C8D-B603-BAF42BEE1512}"/>
          </ac:spMkLst>
        </pc:spChg>
        <pc:spChg chg="mod">
          <ac:chgData name="Jacob Chlebowski" userId="d6bffc96ba4fbc68" providerId="LiveId" clId="{C3A6CB4C-8BAE-444E-B70A-B876185C9C4C}" dt="2023-10-19T19:34:30.336" v="9594" actId="404"/>
          <ac:spMkLst>
            <pc:docMk/>
            <pc:sldMk cId="267572749" sldId="275"/>
            <ac:spMk id="11" creationId="{BF61A764-E7DC-4636-8CF0-30248B113BB7}"/>
          </ac:spMkLst>
        </pc:spChg>
      </pc:sldChg>
      <pc:sldChg chg="delSp modSp mod">
        <pc:chgData name="Jacob Chlebowski" userId="d6bffc96ba4fbc68" providerId="LiveId" clId="{C3A6CB4C-8BAE-444E-B70A-B876185C9C4C}" dt="2023-10-19T19:35:01.666" v="9604"/>
        <pc:sldMkLst>
          <pc:docMk/>
          <pc:sldMk cId="1442414698" sldId="276"/>
        </pc:sldMkLst>
        <pc:spChg chg="mod">
          <ac:chgData name="Jacob Chlebowski" userId="d6bffc96ba4fbc68" providerId="LiveId" clId="{C3A6CB4C-8BAE-444E-B70A-B876185C9C4C}" dt="2023-10-18T19:05:33.328" v="7460" actId="1076"/>
          <ac:spMkLst>
            <pc:docMk/>
            <pc:sldMk cId="1442414698" sldId="276"/>
            <ac:spMk id="3" creationId="{C6C2AD3D-FCEB-4844-B1B2-46FBBCEB9F7D}"/>
          </ac:spMkLst>
        </pc:spChg>
        <pc:spChg chg="mod">
          <ac:chgData name="Jacob Chlebowski" userId="d6bffc96ba4fbc68" providerId="LiveId" clId="{C3A6CB4C-8BAE-444E-B70A-B876185C9C4C}" dt="2023-10-18T19:05:33.328" v="7460" actId="1076"/>
          <ac:spMkLst>
            <pc:docMk/>
            <pc:sldMk cId="1442414698" sldId="276"/>
            <ac:spMk id="9" creationId="{1584EAED-711B-48CA-B679-C545A175CB30}"/>
          </ac:spMkLst>
        </pc:spChg>
        <pc:spChg chg="del">
          <ac:chgData name="Jacob Chlebowski" userId="d6bffc96ba4fbc68" providerId="LiveId" clId="{C3A6CB4C-8BAE-444E-B70A-B876185C9C4C}" dt="2023-10-02T17:42:50.511" v="2694" actId="478"/>
          <ac:spMkLst>
            <pc:docMk/>
            <pc:sldMk cId="1442414698" sldId="276"/>
            <ac:spMk id="11" creationId="{BA812A36-C5D7-472A-84D8-347E4C8DBB88}"/>
          </ac:spMkLst>
        </pc:spChg>
        <pc:spChg chg="mod">
          <ac:chgData name="Jacob Chlebowski" userId="d6bffc96ba4fbc68" providerId="LiveId" clId="{C3A6CB4C-8BAE-444E-B70A-B876185C9C4C}" dt="2023-10-19T19:35:01.666" v="9604"/>
          <ac:spMkLst>
            <pc:docMk/>
            <pc:sldMk cId="1442414698" sldId="276"/>
            <ac:spMk id="12" creationId="{A470CB3C-82E5-4BD1-9AD1-7AC2598419A9}"/>
          </ac:spMkLst>
        </pc:spChg>
      </pc:sldChg>
      <pc:sldChg chg="delSp modSp mod">
        <pc:chgData name="Jacob Chlebowski" userId="d6bffc96ba4fbc68" providerId="LiveId" clId="{C3A6CB4C-8BAE-444E-B70A-B876185C9C4C}" dt="2023-10-19T19:31:51.557" v="9554"/>
        <pc:sldMkLst>
          <pc:docMk/>
          <pc:sldMk cId="1083251038" sldId="277"/>
        </pc:sldMkLst>
        <pc:spChg chg="del">
          <ac:chgData name="Jacob Chlebowski" userId="d6bffc96ba4fbc68" providerId="LiveId" clId="{C3A6CB4C-8BAE-444E-B70A-B876185C9C4C}" dt="2023-10-02T17:43:09.222" v="2722" actId="478"/>
          <ac:spMkLst>
            <pc:docMk/>
            <pc:sldMk cId="1083251038" sldId="277"/>
            <ac:spMk id="11" creationId="{BA7A078E-892A-4612-BD39-00FBC38D8108}"/>
          </ac:spMkLst>
        </pc:spChg>
        <pc:spChg chg="mod">
          <ac:chgData name="Jacob Chlebowski" userId="d6bffc96ba4fbc68" providerId="LiveId" clId="{C3A6CB4C-8BAE-444E-B70A-B876185C9C4C}" dt="2023-10-19T19:31:51.557" v="9554"/>
          <ac:spMkLst>
            <pc:docMk/>
            <pc:sldMk cId="1083251038" sldId="277"/>
            <ac:spMk id="13" creationId="{09D4FE51-473E-4D0A-B75A-1D494B12DE3D}"/>
          </ac:spMkLst>
        </pc:spChg>
      </pc:sldChg>
      <pc:sldChg chg="modSp mod">
        <pc:chgData name="Jacob Chlebowski" userId="d6bffc96ba4fbc68" providerId="LiveId" clId="{C3A6CB4C-8BAE-444E-B70A-B876185C9C4C}" dt="2023-10-19T19:30:36.537" v="9534" actId="403"/>
        <pc:sldMkLst>
          <pc:docMk/>
          <pc:sldMk cId="2408853563" sldId="278"/>
        </pc:sldMkLst>
        <pc:spChg chg="mod">
          <ac:chgData name="Jacob Chlebowski" userId="d6bffc96ba4fbc68" providerId="LiveId" clId="{C3A6CB4C-8BAE-444E-B70A-B876185C9C4C}" dt="2023-10-18T19:14:10.024" v="7579" actId="1076"/>
          <ac:spMkLst>
            <pc:docMk/>
            <pc:sldMk cId="2408853563" sldId="278"/>
            <ac:spMk id="3" creationId="{D3E03CA8-1E3C-4879-9A6E-610E1C2B69CD}"/>
          </ac:spMkLst>
        </pc:spChg>
        <pc:spChg chg="mod">
          <ac:chgData name="Jacob Chlebowski" userId="d6bffc96ba4fbc68" providerId="LiveId" clId="{C3A6CB4C-8BAE-444E-B70A-B876185C9C4C}" dt="2023-10-18T19:14:10.024" v="7579" actId="1076"/>
          <ac:spMkLst>
            <pc:docMk/>
            <pc:sldMk cId="2408853563" sldId="278"/>
            <ac:spMk id="9" creationId="{15F3CA23-43E4-4C10-96B0-06EC28833248}"/>
          </ac:spMkLst>
        </pc:spChg>
        <pc:spChg chg="mod">
          <ac:chgData name="Jacob Chlebowski" userId="d6bffc96ba4fbc68" providerId="LiveId" clId="{C3A6CB4C-8BAE-444E-B70A-B876185C9C4C}" dt="2023-10-19T19:30:36.537" v="9534" actId="403"/>
          <ac:spMkLst>
            <pc:docMk/>
            <pc:sldMk cId="2408853563" sldId="278"/>
            <ac:spMk id="11" creationId="{45182288-7B1F-4D3C-9B78-21AA57CB4F08}"/>
          </ac:spMkLst>
        </pc:spChg>
      </pc:sldChg>
      <pc:sldChg chg="addSp delSp modSp mod">
        <pc:chgData name="Jacob Chlebowski" userId="d6bffc96ba4fbc68" providerId="LiveId" clId="{C3A6CB4C-8BAE-444E-B70A-B876185C9C4C}" dt="2023-10-19T16:21:06.579" v="9012" actId="113"/>
        <pc:sldMkLst>
          <pc:docMk/>
          <pc:sldMk cId="754673021" sldId="279"/>
        </pc:sldMkLst>
        <pc:spChg chg="add del mod">
          <ac:chgData name="Jacob Chlebowski" userId="d6bffc96ba4fbc68" providerId="LiveId" clId="{C3A6CB4C-8BAE-444E-B70A-B876185C9C4C}" dt="2023-10-12T15:46:21.110" v="3093" actId="478"/>
          <ac:spMkLst>
            <pc:docMk/>
            <pc:sldMk cId="754673021" sldId="279"/>
            <ac:spMk id="2" creationId="{7E2BB1E1-2E91-4E02-B0B1-685168B598BA}"/>
          </ac:spMkLst>
        </pc:spChg>
        <pc:spChg chg="add del mod">
          <ac:chgData name="Jacob Chlebowski" userId="d6bffc96ba4fbc68" providerId="LiveId" clId="{C3A6CB4C-8BAE-444E-B70A-B876185C9C4C}" dt="2023-10-12T15:46:18.830" v="3092"/>
          <ac:spMkLst>
            <pc:docMk/>
            <pc:sldMk cId="754673021" sldId="279"/>
            <ac:spMk id="3" creationId="{7D648428-7059-9D52-8FEA-6368775E6992}"/>
          </ac:spMkLst>
        </pc:spChg>
        <pc:spChg chg="add mod">
          <ac:chgData name="Jacob Chlebowski" userId="d6bffc96ba4fbc68" providerId="LiveId" clId="{C3A6CB4C-8BAE-444E-B70A-B876185C9C4C}" dt="2023-10-19T16:21:06.579" v="9012" actId="113"/>
          <ac:spMkLst>
            <pc:docMk/>
            <pc:sldMk cId="754673021" sldId="279"/>
            <ac:spMk id="4" creationId="{8A476C8E-7344-6C78-589D-6FCB84454007}"/>
          </ac:spMkLst>
        </pc:spChg>
        <pc:picChg chg="add del">
          <ac:chgData name="Jacob Chlebowski" userId="d6bffc96ba4fbc68" providerId="LiveId" clId="{C3A6CB4C-8BAE-444E-B70A-B876185C9C4C}" dt="2023-10-12T15:46:02.352" v="3089" actId="478"/>
          <ac:picMkLst>
            <pc:docMk/>
            <pc:sldMk cId="754673021" sldId="279"/>
            <ac:picMk id="6" creationId="{409D01D6-1ECD-4600-91F1-7945F2774D2D}"/>
          </ac:picMkLst>
        </pc:picChg>
      </pc:sldChg>
      <pc:sldChg chg="modSp mod">
        <pc:chgData name="Jacob Chlebowski" userId="d6bffc96ba4fbc68" providerId="LiveId" clId="{C3A6CB4C-8BAE-444E-B70A-B876185C9C4C}" dt="2023-10-19T16:21:22.788" v="9014" actId="113"/>
        <pc:sldMkLst>
          <pc:docMk/>
          <pc:sldMk cId="1146334913" sldId="280"/>
        </pc:sldMkLst>
        <pc:spChg chg="mod">
          <ac:chgData name="Jacob Chlebowski" userId="d6bffc96ba4fbc68" providerId="LiveId" clId="{C3A6CB4C-8BAE-444E-B70A-B876185C9C4C}" dt="2023-10-19T16:21:22.788" v="9014" actId="113"/>
          <ac:spMkLst>
            <pc:docMk/>
            <pc:sldMk cId="1146334913" sldId="280"/>
            <ac:spMk id="2" creationId="{393B4FF3-57E9-41C2-9CBE-610E3A13B908}"/>
          </ac:spMkLst>
        </pc:spChg>
        <pc:spChg chg="mod">
          <ac:chgData name="Jacob Chlebowski" userId="d6bffc96ba4fbc68" providerId="LiveId" clId="{C3A6CB4C-8BAE-444E-B70A-B876185C9C4C}" dt="2023-10-12T16:04:56.491" v="4251" actId="1076"/>
          <ac:spMkLst>
            <pc:docMk/>
            <pc:sldMk cId="1146334913" sldId="280"/>
            <ac:spMk id="3" creationId="{F0E0C271-6049-4F45-85D9-5CD3B52BE30E}"/>
          </ac:spMkLst>
        </pc:spChg>
        <pc:spChg chg="mod">
          <ac:chgData name="Jacob Chlebowski" userId="d6bffc96ba4fbc68" providerId="LiveId" clId="{C3A6CB4C-8BAE-444E-B70A-B876185C9C4C}" dt="2023-10-12T16:04:56.491" v="4251" actId="1076"/>
          <ac:spMkLst>
            <pc:docMk/>
            <pc:sldMk cId="1146334913" sldId="280"/>
            <ac:spMk id="9" creationId="{AD0E1B69-8D4E-4B1F-BD5D-026DEE6CA688}"/>
          </ac:spMkLst>
        </pc:spChg>
      </pc:sldChg>
      <pc:sldChg chg="modSp mod">
        <pc:chgData name="Jacob Chlebowski" userId="d6bffc96ba4fbc68" providerId="LiveId" clId="{C3A6CB4C-8BAE-444E-B70A-B876185C9C4C}" dt="2023-10-20T15:57:42.822" v="10541" actId="20577"/>
        <pc:sldMkLst>
          <pc:docMk/>
          <pc:sldMk cId="317693037" sldId="281"/>
        </pc:sldMkLst>
        <pc:spChg chg="mod">
          <ac:chgData name="Jacob Chlebowski" userId="d6bffc96ba4fbc68" providerId="LiveId" clId="{C3A6CB4C-8BAE-444E-B70A-B876185C9C4C}" dt="2023-10-20T15:57:42.822" v="10541" actId="20577"/>
          <ac:spMkLst>
            <pc:docMk/>
            <pc:sldMk cId="317693037" sldId="281"/>
            <ac:spMk id="13" creationId="{D3DCA074-A082-4099-BAC1-CA819BA5905F}"/>
          </ac:spMkLst>
        </pc:spChg>
      </pc:sldChg>
      <pc:sldChg chg="delSp modSp mod">
        <pc:chgData name="Jacob Chlebowski" userId="d6bffc96ba4fbc68" providerId="LiveId" clId="{C3A6CB4C-8BAE-444E-B70A-B876185C9C4C}" dt="2023-10-19T16:22:33.335" v="9024" actId="1076"/>
        <pc:sldMkLst>
          <pc:docMk/>
          <pc:sldMk cId="1713479205" sldId="282"/>
        </pc:sldMkLst>
        <pc:spChg chg="mod">
          <ac:chgData name="Jacob Chlebowski" userId="d6bffc96ba4fbc68" providerId="LiveId" clId="{C3A6CB4C-8BAE-444E-B70A-B876185C9C4C}" dt="2023-10-12T16:05:08.565" v="4252" actId="1076"/>
          <ac:spMkLst>
            <pc:docMk/>
            <pc:sldMk cId="1713479205" sldId="282"/>
            <ac:spMk id="3" creationId="{C4A07F70-AF57-4003-A624-4C18BA31D360}"/>
          </ac:spMkLst>
        </pc:spChg>
        <pc:spChg chg="mod">
          <ac:chgData name="Jacob Chlebowski" userId="d6bffc96ba4fbc68" providerId="LiveId" clId="{C3A6CB4C-8BAE-444E-B70A-B876185C9C4C}" dt="2023-10-12T16:05:08.565" v="4252" actId="1076"/>
          <ac:spMkLst>
            <pc:docMk/>
            <pc:sldMk cId="1713479205" sldId="282"/>
            <ac:spMk id="9" creationId="{A620A0F2-23CF-4703-B375-4D07EF8E83D0}"/>
          </ac:spMkLst>
        </pc:spChg>
        <pc:spChg chg="del">
          <ac:chgData name="Jacob Chlebowski" userId="d6bffc96ba4fbc68" providerId="LiveId" clId="{C3A6CB4C-8BAE-444E-B70A-B876185C9C4C}" dt="2023-10-12T16:00:22.393" v="3832" actId="478"/>
          <ac:spMkLst>
            <pc:docMk/>
            <pc:sldMk cId="1713479205" sldId="282"/>
            <ac:spMk id="11" creationId="{24187AA0-70EE-4203-A2F7-BFDACBA8E77E}"/>
          </ac:spMkLst>
        </pc:spChg>
        <pc:spChg chg="mod">
          <ac:chgData name="Jacob Chlebowski" userId="d6bffc96ba4fbc68" providerId="LiveId" clId="{C3A6CB4C-8BAE-444E-B70A-B876185C9C4C}" dt="2023-10-19T16:22:33.335" v="9024" actId="1076"/>
          <ac:spMkLst>
            <pc:docMk/>
            <pc:sldMk cId="1713479205" sldId="282"/>
            <ac:spMk id="13" creationId="{FE5B5EAF-5621-42F8-BED3-693F9D97AE29}"/>
          </ac:spMkLst>
        </pc:spChg>
      </pc:sldChg>
      <pc:sldChg chg="modSp mod">
        <pc:chgData name="Jacob Chlebowski" userId="d6bffc96ba4fbc68" providerId="LiveId" clId="{C3A6CB4C-8BAE-444E-B70A-B876185C9C4C}" dt="2023-10-19T19:39:02.298" v="9644"/>
        <pc:sldMkLst>
          <pc:docMk/>
          <pc:sldMk cId="931888346" sldId="283"/>
        </pc:sldMkLst>
        <pc:spChg chg="mod">
          <ac:chgData name="Jacob Chlebowski" userId="d6bffc96ba4fbc68" providerId="LiveId" clId="{C3A6CB4C-8BAE-444E-B70A-B876185C9C4C}" dt="2023-10-19T19:39:02.298" v="9644"/>
          <ac:spMkLst>
            <pc:docMk/>
            <pc:sldMk cId="931888346" sldId="283"/>
            <ac:spMk id="9" creationId="{CC29092D-8420-4214-B0DC-7A3A016D9BDC}"/>
          </ac:spMkLst>
        </pc:spChg>
        <pc:spChg chg="mod">
          <ac:chgData name="Jacob Chlebowski" userId="d6bffc96ba4fbc68" providerId="LiveId" clId="{C3A6CB4C-8BAE-444E-B70A-B876185C9C4C}" dt="2023-10-12T15:47:49.548" v="3272" actId="1076"/>
          <ac:spMkLst>
            <pc:docMk/>
            <pc:sldMk cId="931888346" sldId="283"/>
            <ac:spMk id="11" creationId="{1BB7C6B9-15B6-4B75-84BA-21602947AC37}"/>
          </ac:spMkLst>
        </pc:spChg>
      </pc:sldChg>
      <pc:sldChg chg="modSp mod">
        <pc:chgData name="Jacob Chlebowski" userId="d6bffc96ba4fbc68" providerId="LiveId" clId="{C3A6CB4C-8BAE-444E-B70A-B876185C9C4C}" dt="2023-10-19T16:10:09.423" v="8178" actId="20577"/>
        <pc:sldMkLst>
          <pc:docMk/>
          <pc:sldMk cId="2652402265" sldId="284"/>
        </pc:sldMkLst>
        <pc:spChg chg="mod">
          <ac:chgData name="Jacob Chlebowski" userId="d6bffc96ba4fbc68" providerId="LiveId" clId="{C3A6CB4C-8BAE-444E-B70A-B876185C9C4C}" dt="2023-10-19T16:10:09.423" v="8178" actId="20577"/>
          <ac:spMkLst>
            <pc:docMk/>
            <pc:sldMk cId="2652402265" sldId="284"/>
            <ac:spMk id="15" creationId="{21349787-C97F-42FB-86D0-D772EE0CBEE0}"/>
          </ac:spMkLst>
        </pc:spChg>
      </pc:sldChg>
      <pc:sldChg chg="modSp mod">
        <pc:chgData name="Jacob Chlebowski" userId="d6bffc96ba4fbc68" providerId="LiveId" clId="{C3A6CB4C-8BAE-444E-B70A-B876185C9C4C}" dt="2023-10-19T16:11:36.723" v="8393" actId="403"/>
        <pc:sldMkLst>
          <pc:docMk/>
          <pc:sldMk cId="1616482804" sldId="285"/>
        </pc:sldMkLst>
        <pc:spChg chg="mod">
          <ac:chgData name="Jacob Chlebowski" userId="d6bffc96ba4fbc68" providerId="LiveId" clId="{C3A6CB4C-8BAE-444E-B70A-B876185C9C4C}" dt="2023-10-19T16:11:33.923" v="8392" actId="1076"/>
          <ac:spMkLst>
            <pc:docMk/>
            <pc:sldMk cId="1616482804" sldId="285"/>
            <ac:spMk id="3" creationId="{F889D11D-8C58-495F-AF14-EE3186614B2E}"/>
          </ac:spMkLst>
        </pc:spChg>
        <pc:spChg chg="mod">
          <ac:chgData name="Jacob Chlebowski" userId="d6bffc96ba4fbc68" providerId="LiveId" clId="{C3A6CB4C-8BAE-444E-B70A-B876185C9C4C}" dt="2023-10-19T16:11:33.923" v="8392" actId="1076"/>
          <ac:spMkLst>
            <pc:docMk/>
            <pc:sldMk cId="1616482804" sldId="285"/>
            <ac:spMk id="9" creationId="{1341159D-E67B-4BEC-BDFD-32683A6B2462}"/>
          </ac:spMkLst>
        </pc:spChg>
        <pc:spChg chg="mod">
          <ac:chgData name="Jacob Chlebowski" userId="d6bffc96ba4fbc68" providerId="LiveId" clId="{C3A6CB4C-8BAE-444E-B70A-B876185C9C4C}" dt="2023-10-19T16:11:36.723" v="8393" actId="403"/>
          <ac:spMkLst>
            <pc:docMk/>
            <pc:sldMk cId="1616482804" sldId="285"/>
            <ac:spMk id="11" creationId="{A739C58C-5FCD-4DDA-88C7-B5B7B15DF94C}"/>
          </ac:spMkLst>
        </pc:spChg>
      </pc:sldChg>
      <pc:sldChg chg="modSp mod">
        <pc:chgData name="Jacob Chlebowski" userId="d6bffc96ba4fbc68" providerId="LiveId" clId="{C3A6CB4C-8BAE-444E-B70A-B876185C9C4C}" dt="2023-10-19T16:12:39.877" v="8555" actId="403"/>
        <pc:sldMkLst>
          <pc:docMk/>
          <pc:sldMk cId="1321349439" sldId="286"/>
        </pc:sldMkLst>
        <pc:spChg chg="mod">
          <ac:chgData name="Jacob Chlebowski" userId="d6bffc96ba4fbc68" providerId="LiveId" clId="{C3A6CB4C-8BAE-444E-B70A-B876185C9C4C}" dt="2023-10-19T16:12:39.877" v="8555" actId="403"/>
          <ac:spMkLst>
            <pc:docMk/>
            <pc:sldMk cId="1321349439" sldId="286"/>
            <ac:spMk id="11" creationId="{A0DD7D9F-8294-4267-A353-0B23FC14A760}"/>
          </ac:spMkLst>
        </pc:spChg>
      </pc:sldChg>
      <pc:sldChg chg="modSp mod">
        <pc:chgData name="Jacob Chlebowski" userId="d6bffc96ba4fbc68" providerId="LiveId" clId="{C3A6CB4C-8BAE-444E-B70A-B876185C9C4C}" dt="2023-10-19T16:13:44.045" v="8722" actId="403"/>
        <pc:sldMkLst>
          <pc:docMk/>
          <pc:sldMk cId="2627552705" sldId="287"/>
        </pc:sldMkLst>
        <pc:spChg chg="mod">
          <ac:chgData name="Jacob Chlebowski" userId="d6bffc96ba4fbc68" providerId="LiveId" clId="{C3A6CB4C-8BAE-444E-B70A-B876185C9C4C}" dt="2023-10-19T16:13:44.045" v="8722" actId="403"/>
          <ac:spMkLst>
            <pc:docMk/>
            <pc:sldMk cId="2627552705" sldId="287"/>
            <ac:spMk id="11" creationId="{AA7994AA-19DB-4306-858F-C71D2AD37359}"/>
          </ac:spMkLst>
        </pc:spChg>
      </pc:sldChg>
      <pc:sldChg chg="modSp mod">
        <pc:chgData name="Jacob Chlebowski" userId="d6bffc96ba4fbc68" providerId="LiveId" clId="{C3A6CB4C-8BAE-444E-B70A-B876185C9C4C}" dt="2023-10-20T16:00:43.577" v="10782" actId="20577"/>
        <pc:sldMkLst>
          <pc:docMk/>
          <pc:sldMk cId="651233427" sldId="288"/>
        </pc:sldMkLst>
        <pc:spChg chg="mod">
          <ac:chgData name="Jacob Chlebowski" userId="d6bffc96ba4fbc68" providerId="LiveId" clId="{C3A6CB4C-8BAE-444E-B70A-B876185C9C4C}" dt="2023-10-20T16:00:43.577" v="10782" actId="20577"/>
          <ac:spMkLst>
            <pc:docMk/>
            <pc:sldMk cId="651233427" sldId="288"/>
            <ac:spMk id="11" creationId="{1BFDA867-2B72-4A4B-B2CA-5B3ED820F282}"/>
          </ac:spMkLst>
        </pc:spChg>
      </pc:sldChg>
      <pc:sldChg chg="modSp mod">
        <pc:chgData name="Jacob Chlebowski" userId="d6bffc96ba4fbc68" providerId="LiveId" clId="{C3A6CB4C-8BAE-444E-B70A-B876185C9C4C}" dt="2023-10-19T16:25:39.229" v="9041" actId="113"/>
        <pc:sldMkLst>
          <pc:docMk/>
          <pc:sldMk cId="1891947413" sldId="289"/>
        </pc:sldMkLst>
        <pc:spChg chg="mod">
          <ac:chgData name="Jacob Chlebowski" userId="d6bffc96ba4fbc68" providerId="LiveId" clId="{C3A6CB4C-8BAE-444E-B70A-B876185C9C4C}" dt="2023-10-19T16:25:39.229" v="9041" actId="113"/>
          <ac:spMkLst>
            <pc:docMk/>
            <pc:sldMk cId="1891947413" sldId="289"/>
            <ac:spMk id="13" creationId="{40E84169-5DEB-4570-9847-0560924616E1}"/>
          </ac:spMkLst>
        </pc:spChg>
      </pc:sldChg>
      <pc:sldChg chg="modSp mod">
        <pc:chgData name="Jacob Chlebowski" userId="d6bffc96ba4fbc68" providerId="LiveId" clId="{C3A6CB4C-8BAE-444E-B70A-B876185C9C4C}" dt="2023-10-17T17:38:25.312" v="5781" actId="1076"/>
        <pc:sldMkLst>
          <pc:docMk/>
          <pc:sldMk cId="4100315965" sldId="290"/>
        </pc:sldMkLst>
        <pc:spChg chg="mod">
          <ac:chgData name="Jacob Chlebowski" userId="d6bffc96ba4fbc68" providerId="LiveId" clId="{C3A6CB4C-8BAE-444E-B70A-B876185C9C4C}" dt="2023-10-17T17:38:25.312" v="5781" actId="1076"/>
          <ac:spMkLst>
            <pc:docMk/>
            <pc:sldMk cId="4100315965" sldId="290"/>
            <ac:spMk id="3" creationId="{FC580F61-2543-40EB-B8C1-961309E0C0F8}"/>
          </ac:spMkLst>
        </pc:spChg>
        <pc:spChg chg="mod">
          <ac:chgData name="Jacob Chlebowski" userId="d6bffc96ba4fbc68" providerId="LiveId" clId="{C3A6CB4C-8BAE-444E-B70A-B876185C9C4C}" dt="2023-10-17T17:38:25.312" v="5781" actId="1076"/>
          <ac:spMkLst>
            <pc:docMk/>
            <pc:sldMk cId="4100315965" sldId="290"/>
            <ac:spMk id="9" creationId="{B35DEAC4-1350-4DD8-9B37-3B10E1990464}"/>
          </ac:spMkLst>
        </pc:spChg>
        <pc:spChg chg="mod">
          <ac:chgData name="Jacob Chlebowski" userId="d6bffc96ba4fbc68" providerId="LiveId" clId="{C3A6CB4C-8BAE-444E-B70A-B876185C9C4C}" dt="2023-10-17T17:38:16.088" v="5780" actId="404"/>
          <ac:spMkLst>
            <pc:docMk/>
            <pc:sldMk cId="4100315965" sldId="290"/>
            <ac:spMk id="11" creationId="{A4669CB1-961E-4ADF-A039-6D95729060AD}"/>
          </ac:spMkLst>
        </pc:spChg>
      </pc:sldChg>
      <pc:sldChg chg="modSp mod">
        <pc:chgData name="Jacob Chlebowski" userId="d6bffc96ba4fbc68" providerId="LiveId" clId="{C3A6CB4C-8BAE-444E-B70A-B876185C9C4C}" dt="2023-10-17T17:39:23.273" v="5944" actId="404"/>
        <pc:sldMkLst>
          <pc:docMk/>
          <pc:sldMk cId="1096644749" sldId="291"/>
        </pc:sldMkLst>
        <pc:spChg chg="mod">
          <ac:chgData name="Jacob Chlebowski" userId="d6bffc96ba4fbc68" providerId="LiveId" clId="{C3A6CB4C-8BAE-444E-B70A-B876185C9C4C}" dt="2023-10-17T17:39:17.243" v="5942" actId="1076"/>
          <ac:spMkLst>
            <pc:docMk/>
            <pc:sldMk cId="1096644749" sldId="291"/>
            <ac:spMk id="3" creationId="{82514961-5F06-4988-A962-0B958701A7E0}"/>
          </ac:spMkLst>
        </pc:spChg>
        <pc:spChg chg="mod">
          <ac:chgData name="Jacob Chlebowski" userId="d6bffc96ba4fbc68" providerId="LiveId" clId="{C3A6CB4C-8BAE-444E-B70A-B876185C9C4C}" dt="2023-10-17T17:39:17.243" v="5942" actId="1076"/>
          <ac:spMkLst>
            <pc:docMk/>
            <pc:sldMk cId="1096644749" sldId="291"/>
            <ac:spMk id="9" creationId="{8B44D3AE-B086-4BCA-AC0C-FD8041DEC856}"/>
          </ac:spMkLst>
        </pc:spChg>
        <pc:spChg chg="mod">
          <ac:chgData name="Jacob Chlebowski" userId="d6bffc96ba4fbc68" providerId="LiveId" clId="{C3A6CB4C-8BAE-444E-B70A-B876185C9C4C}" dt="2023-10-17T17:39:23.273" v="5944" actId="404"/>
          <ac:spMkLst>
            <pc:docMk/>
            <pc:sldMk cId="1096644749" sldId="291"/>
            <ac:spMk id="11" creationId="{4DFAD8B6-E6B9-45BE-A4FD-CC5159702592}"/>
          </ac:spMkLst>
        </pc:spChg>
      </pc:sldChg>
      <pc:sldChg chg="modSp mod">
        <pc:chgData name="Jacob Chlebowski" userId="d6bffc96ba4fbc68" providerId="LiveId" clId="{C3A6CB4C-8BAE-444E-B70A-B876185C9C4C}" dt="2023-10-17T17:40:23.852" v="6167" actId="403"/>
        <pc:sldMkLst>
          <pc:docMk/>
          <pc:sldMk cId="2740082526" sldId="292"/>
        </pc:sldMkLst>
        <pc:spChg chg="mod">
          <ac:chgData name="Jacob Chlebowski" userId="d6bffc96ba4fbc68" providerId="LiveId" clId="{C3A6CB4C-8BAE-444E-B70A-B876185C9C4C}" dt="2023-10-17T17:40:21.934" v="6166" actId="1076"/>
          <ac:spMkLst>
            <pc:docMk/>
            <pc:sldMk cId="2740082526" sldId="292"/>
            <ac:spMk id="3" creationId="{BF0B5586-924F-4AC1-8DFE-19CAD0DABB4D}"/>
          </ac:spMkLst>
        </pc:spChg>
        <pc:spChg chg="mod">
          <ac:chgData name="Jacob Chlebowski" userId="d6bffc96ba4fbc68" providerId="LiveId" clId="{C3A6CB4C-8BAE-444E-B70A-B876185C9C4C}" dt="2023-10-17T17:40:21.934" v="6166" actId="1076"/>
          <ac:spMkLst>
            <pc:docMk/>
            <pc:sldMk cId="2740082526" sldId="292"/>
            <ac:spMk id="9" creationId="{E1F07E57-EABB-4136-9B11-6BDB80A91A37}"/>
          </ac:spMkLst>
        </pc:spChg>
        <pc:spChg chg="mod">
          <ac:chgData name="Jacob Chlebowski" userId="d6bffc96ba4fbc68" providerId="LiveId" clId="{C3A6CB4C-8BAE-444E-B70A-B876185C9C4C}" dt="2023-10-17T17:40:23.852" v="6167" actId="403"/>
          <ac:spMkLst>
            <pc:docMk/>
            <pc:sldMk cId="2740082526" sldId="292"/>
            <ac:spMk id="11" creationId="{F69B386F-A297-4C37-9433-0ED43EAD7D17}"/>
          </ac:spMkLst>
        </pc:spChg>
      </pc:sldChg>
      <pc:sldChg chg="delSp modSp mod">
        <pc:chgData name="Jacob Chlebowski" userId="d6bffc96ba4fbc68" providerId="LiveId" clId="{C3A6CB4C-8BAE-444E-B70A-B876185C9C4C}" dt="2023-10-17T17:41:29.561" v="6403" actId="1076"/>
        <pc:sldMkLst>
          <pc:docMk/>
          <pc:sldMk cId="3521076982" sldId="293"/>
        </pc:sldMkLst>
        <pc:spChg chg="mod">
          <ac:chgData name="Jacob Chlebowski" userId="d6bffc96ba4fbc68" providerId="LiveId" clId="{C3A6CB4C-8BAE-444E-B70A-B876185C9C4C}" dt="2023-10-17T17:41:29.561" v="6403" actId="1076"/>
          <ac:spMkLst>
            <pc:docMk/>
            <pc:sldMk cId="3521076982" sldId="293"/>
            <ac:spMk id="11" creationId="{83EA53D1-B28E-48FC-B1C2-704B42E42939}"/>
          </ac:spMkLst>
        </pc:spChg>
        <pc:picChg chg="del">
          <ac:chgData name="Jacob Chlebowski" userId="d6bffc96ba4fbc68" providerId="LiveId" clId="{C3A6CB4C-8BAE-444E-B70A-B876185C9C4C}" dt="2023-10-17T17:40:48.496" v="6200" actId="478"/>
          <ac:picMkLst>
            <pc:docMk/>
            <pc:sldMk cId="3521076982" sldId="293"/>
            <ac:picMk id="13" creationId="{A2322245-4053-4036-86BE-94CDA71098CA}"/>
          </ac:picMkLst>
        </pc:picChg>
      </pc:sldChg>
      <pc:sldChg chg="modSp mod">
        <pc:chgData name="Jacob Chlebowski" userId="d6bffc96ba4fbc68" providerId="LiveId" clId="{C3A6CB4C-8BAE-444E-B70A-B876185C9C4C}" dt="2023-09-23T17:49:43.020" v="1025" actId="20577"/>
        <pc:sldMkLst>
          <pc:docMk/>
          <pc:sldMk cId="2792275259" sldId="294"/>
        </pc:sldMkLst>
        <pc:spChg chg="mod">
          <ac:chgData name="Jacob Chlebowski" userId="d6bffc96ba4fbc68" providerId="LiveId" clId="{C3A6CB4C-8BAE-444E-B70A-B876185C9C4C}" dt="2023-09-23T17:49:43.020" v="1025" actId="20577"/>
          <ac:spMkLst>
            <pc:docMk/>
            <pc:sldMk cId="2792275259" sldId="294"/>
            <ac:spMk id="12" creationId="{295B47D7-0861-4F63-804E-79039035BFA4}"/>
          </ac:spMkLst>
        </pc:spChg>
      </pc:sldChg>
      <pc:sldChg chg="modSp mod">
        <pc:chgData name="Jacob Chlebowski" userId="d6bffc96ba4fbc68" providerId="LiveId" clId="{C3A6CB4C-8BAE-444E-B70A-B876185C9C4C}" dt="2023-09-23T17:49:02.074" v="963" actId="20577"/>
        <pc:sldMkLst>
          <pc:docMk/>
          <pc:sldMk cId="3008896825" sldId="295"/>
        </pc:sldMkLst>
        <pc:spChg chg="mod">
          <ac:chgData name="Jacob Chlebowski" userId="d6bffc96ba4fbc68" providerId="LiveId" clId="{C3A6CB4C-8BAE-444E-B70A-B876185C9C4C}" dt="2023-09-23T17:49:02.074" v="963" actId="20577"/>
          <ac:spMkLst>
            <pc:docMk/>
            <pc:sldMk cId="3008896825" sldId="295"/>
            <ac:spMk id="13" creationId="{104D183D-66B7-4DA1-89B1-0796C84F67E8}"/>
          </ac:spMkLst>
        </pc:spChg>
      </pc:sldChg>
      <pc:sldChg chg="modSp mod">
        <pc:chgData name="Jacob Chlebowski" userId="d6bffc96ba4fbc68" providerId="LiveId" clId="{C3A6CB4C-8BAE-444E-B70A-B876185C9C4C}" dt="2023-09-23T17:49:18.452" v="985" actId="20577"/>
        <pc:sldMkLst>
          <pc:docMk/>
          <pc:sldMk cId="1537631514" sldId="296"/>
        </pc:sldMkLst>
        <pc:spChg chg="mod">
          <ac:chgData name="Jacob Chlebowski" userId="d6bffc96ba4fbc68" providerId="LiveId" clId="{C3A6CB4C-8BAE-444E-B70A-B876185C9C4C}" dt="2023-09-23T17:49:18.452" v="985" actId="20577"/>
          <ac:spMkLst>
            <pc:docMk/>
            <pc:sldMk cId="1537631514" sldId="296"/>
            <ac:spMk id="11" creationId="{F2EB55FF-7E1C-48E8-97BE-382338FDA74D}"/>
          </ac:spMkLst>
        </pc:spChg>
      </pc:sldChg>
      <pc:sldChg chg="modSp mod">
        <pc:chgData name="Jacob Chlebowski" userId="d6bffc96ba4fbc68" providerId="LiveId" clId="{C3A6CB4C-8BAE-444E-B70A-B876185C9C4C}" dt="2023-09-23T17:53:57.513" v="1282" actId="255"/>
        <pc:sldMkLst>
          <pc:docMk/>
          <pc:sldMk cId="2735875147" sldId="297"/>
        </pc:sldMkLst>
        <pc:spChg chg="mod">
          <ac:chgData name="Jacob Chlebowski" userId="d6bffc96ba4fbc68" providerId="LiveId" clId="{C3A6CB4C-8BAE-444E-B70A-B876185C9C4C}" dt="2023-09-23T17:53:57.513" v="1282" actId="255"/>
          <ac:spMkLst>
            <pc:docMk/>
            <pc:sldMk cId="2735875147" sldId="297"/>
            <ac:spMk id="17" creationId="{3969957C-26D6-40FB-882A-FA0A9E817208}"/>
          </ac:spMkLst>
        </pc:spChg>
      </pc:sldChg>
      <pc:sldChg chg="modSp mod">
        <pc:chgData name="Jacob Chlebowski" userId="d6bffc96ba4fbc68" providerId="LiveId" clId="{C3A6CB4C-8BAE-444E-B70A-B876185C9C4C}" dt="2023-09-23T17:54:24.871" v="1398" actId="255"/>
        <pc:sldMkLst>
          <pc:docMk/>
          <pc:sldMk cId="645985678" sldId="298"/>
        </pc:sldMkLst>
        <pc:spChg chg="mod">
          <ac:chgData name="Jacob Chlebowski" userId="d6bffc96ba4fbc68" providerId="LiveId" clId="{C3A6CB4C-8BAE-444E-B70A-B876185C9C4C}" dt="2023-09-23T17:54:24.871" v="1398" actId="255"/>
          <ac:spMkLst>
            <pc:docMk/>
            <pc:sldMk cId="645985678" sldId="298"/>
            <ac:spMk id="11" creationId="{857E49A0-FB76-40B2-8BF3-AB6AF2E51237}"/>
          </ac:spMkLst>
        </pc:spChg>
      </pc:sldChg>
      <pc:sldChg chg="addSp delSp modSp mod">
        <pc:chgData name="Jacob Chlebowski" userId="d6bffc96ba4fbc68" providerId="LiveId" clId="{C3A6CB4C-8BAE-444E-B70A-B876185C9C4C}" dt="2023-10-19T20:08:49.996" v="10329" actId="1076"/>
        <pc:sldMkLst>
          <pc:docMk/>
          <pc:sldMk cId="3203975762" sldId="299"/>
        </pc:sldMkLst>
        <pc:spChg chg="mod">
          <ac:chgData name="Jacob Chlebowski" userId="d6bffc96ba4fbc68" providerId="LiveId" clId="{C3A6CB4C-8BAE-444E-B70A-B876185C9C4C}" dt="2023-10-19T20:08:39.849" v="10326" actId="404"/>
          <ac:spMkLst>
            <pc:docMk/>
            <pc:sldMk cId="3203975762" sldId="299"/>
            <ac:spMk id="5" creationId="{E2E2D97A-3882-4B5D-9E1C-AC4941947A00}"/>
          </ac:spMkLst>
        </pc:spChg>
        <pc:spChg chg="add mod">
          <ac:chgData name="Jacob Chlebowski" userId="d6bffc96ba4fbc68" providerId="LiveId" clId="{C3A6CB4C-8BAE-444E-B70A-B876185C9C4C}" dt="2023-10-19T20:08:46.928" v="10328" actId="1076"/>
          <ac:spMkLst>
            <pc:docMk/>
            <pc:sldMk cId="3203975762" sldId="299"/>
            <ac:spMk id="6" creationId="{91CD6A95-A3E3-82D9-DDB9-E5AC1057EF84}"/>
          </ac:spMkLst>
        </pc:spChg>
        <pc:picChg chg="add mod">
          <ac:chgData name="Jacob Chlebowski" userId="d6bffc96ba4fbc68" providerId="LiveId" clId="{C3A6CB4C-8BAE-444E-B70A-B876185C9C4C}" dt="2023-10-19T20:08:49.996" v="10329" actId="1076"/>
          <ac:picMkLst>
            <pc:docMk/>
            <pc:sldMk cId="3203975762" sldId="299"/>
            <ac:picMk id="4" creationId="{B0EB105D-18F7-35E4-0A0D-BC523ECA0ED7}"/>
          </ac:picMkLst>
        </pc:picChg>
        <pc:picChg chg="add del mod">
          <ac:chgData name="Jacob Chlebowski" userId="d6bffc96ba4fbc68" providerId="LiveId" clId="{C3A6CB4C-8BAE-444E-B70A-B876185C9C4C}" dt="2023-10-19T20:06:12.648" v="10303" actId="478"/>
          <ac:picMkLst>
            <pc:docMk/>
            <pc:sldMk cId="3203975762" sldId="299"/>
            <ac:picMk id="2050" creationId="{15BF9C1B-6B4F-A0FB-244B-8D4A927FC6DD}"/>
          </ac:picMkLst>
        </pc:picChg>
        <pc:picChg chg="add del">
          <ac:chgData name="Jacob Chlebowski" userId="d6bffc96ba4fbc68" providerId="LiveId" clId="{C3A6CB4C-8BAE-444E-B70A-B876185C9C4C}" dt="2023-10-19T20:07:02.003" v="10306" actId="478"/>
          <ac:picMkLst>
            <pc:docMk/>
            <pc:sldMk cId="3203975762" sldId="299"/>
            <ac:picMk id="2052" creationId="{F19919F0-A1D6-2336-719A-6420EDB423A0}"/>
          </ac:picMkLst>
        </pc:picChg>
      </pc:sldChg>
      <pc:sldChg chg="modSp mod">
        <pc:chgData name="Jacob Chlebowski" userId="d6bffc96ba4fbc68" providerId="LiveId" clId="{C3A6CB4C-8BAE-444E-B70A-B876185C9C4C}" dt="2023-10-19T16:17:12.673" v="8991" actId="113"/>
        <pc:sldMkLst>
          <pc:docMk/>
          <pc:sldMk cId="3269876590" sldId="300"/>
        </pc:sldMkLst>
        <pc:spChg chg="mod">
          <ac:chgData name="Jacob Chlebowski" userId="d6bffc96ba4fbc68" providerId="LiveId" clId="{C3A6CB4C-8BAE-444E-B70A-B876185C9C4C}" dt="2023-10-19T16:17:12.673" v="8991" actId="113"/>
          <ac:spMkLst>
            <pc:docMk/>
            <pc:sldMk cId="3269876590" sldId="300"/>
            <ac:spMk id="10" creationId="{1A7227E2-568B-43EF-B290-AA85C0C9F765}"/>
          </ac:spMkLst>
        </pc:spChg>
      </pc:sldChg>
      <pc:sldChg chg="addSp modSp mod">
        <pc:chgData name="Jacob Chlebowski" userId="d6bffc96ba4fbc68" providerId="LiveId" clId="{C3A6CB4C-8BAE-444E-B70A-B876185C9C4C}" dt="2023-10-19T20:06:33.904" v="10304" actId="732"/>
        <pc:sldMkLst>
          <pc:docMk/>
          <pc:sldMk cId="2009881777" sldId="301"/>
        </pc:sldMkLst>
        <pc:spChg chg="mod">
          <ac:chgData name="Jacob Chlebowski" userId="d6bffc96ba4fbc68" providerId="LiveId" clId="{C3A6CB4C-8BAE-444E-B70A-B876185C9C4C}" dt="2023-10-19T20:03:56.818" v="10294" actId="1076"/>
          <ac:spMkLst>
            <pc:docMk/>
            <pc:sldMk cId="2009881777" sldId="301"/>
            <ac:spMk id="10" creationId="{1B2AFF36-61FB-4910-8463-07A0AD16F8C0}"/>
          </ac:spMkLst>
        </pc:spChg>
        <pc:picChg chg="add mod">
          <ac:chgData name="Jacob Chlebowski" userId="d6bffc96ba4fbc68" providerId="LiveId" clId="{C3A6CB4C-8BAE-444E-B70A-B876185C9C4C}" dt="2023-10-19T20:06:33.904" v="10304" actId="732"/>
          <ac:picMkLst>
            <pc:docMk/>
            <pc:sldMk cId="2009881777" sldId="301"/>
            <ac:picMk id="1026" creationId="{E5D451B2-4AC6-18DC-3254-A9F553659028}"/>
          </ac:picMkLst>
        </pc:picChg>
      </pc:sldChg>
      <pc:sldChg chg="addSp delSp modSp mod">
        <pc:chgData name="Jacob Chlebowski" userId="d6bffc96ba4fbc68" providerId="LiveId" clId="{C3A6CB4C-8BAE-444E-B70A-B876185C9C4C}" dt="2023-10-19T20:14:40.722" v="10358" actId="1076"/>
        <pc:sldMkLst>
          <pc:docMk/>
          <pc:sldMk cId="2653381166" sldId="304"/>
        </pc:sldMkLst>
        <pc:spChg chg="add mod">
          <ac:chgData name="Jacob Chlebowski" userId="d6bffc96ba4fbc68" providerId="LiveId" clId="{C3A6CB4C-8BAE-444E-B70A-B876185C9C4C}" dt="2023-10-19T20:13:15.785" v="10344" actId="1076"/>
          <ac:spMkLst>
            <pc:docMk/>
            <pc:sldMk cId="2653381166" sldId="304"/>
            <ac:spMk id="2" creationId="{C90CF154-ABAE-19E4-0454-16FF6DC493CC}"/>
          </ac:spMkLst>
        </pc:spChg>
        <pc:spChg chg="add del">
          <ac:chgData name="Jacob Chlebowski" userId="d6bffc96ba4fbc68" providerId="LiveId" clId="{C3A6CB4C-8BAE-444E-B70A-B876185C9C4C}" dt="2023-10-19T16:30:22.074" v="9074" actId="22"/>
          <ac:spMkLst>
            <pc:docMk/>
            <pc:sldMk cId="2653381166" sldId="304"/>
            <ac:spMk id="3" creationId="{03EF7A98-CBDD-689F-F3FB-07D235ECC701}"/>
          </ac:spMkLst>
        </pc:spChg>
        <pc:spChg chg="mod">
          <ac:chgData name="Jacob Chlebowski" userId="d6bffc96ba4fbc68" providerId="LiveId" clId="{C3A6CB4C-8BAE-444E-B70A-B876185C9C4C}" dt="2023-10-19T20:14:40.722" v="10358" actId="1076"/>
          <ac:spMkLst>
            <pc:docMk/>
            <pc:sldMk cId="2653381166" sldId="304"/>
            <ac:spMk id="13" creationId="{D6389E15-D2EF-41F2-9832-91ED3479383F}"/>
          </ac:spMkLst>
        </pc:spChg>
        <pc:picChg chg="add del mod">
          <ac:chgData name="Jacob Chlebowski" userId="d6bffc96ba4fbc68" providerId="LiveId" clId="{C3A6CB4C-8BAE-444E-B70A-B876185C9C4C}" dt="2023-10-19T16:30:38.163" v="9078" actId="478"/>
          <ac:picMkLst>
            <pc:docMk/>
            <pc:sldMk cId="2653381166" sldId="304"/>
            <ac:picMk id="1026" creationId="{ED12850F-2A03-C5FF-AD38-93172470699E}"/>
          </ac:picMkLst>
        </pc:picChg>
        <pc:picChg chg="add del mod">
          <ac:chgData name="Jacob Chlebowski" userId="d6bffc96ba4fbc68" providerId="LiveId" clId="{C3A6CB4C-8BAE-444E-B70A-B876185C9C4C}" dt="2023-10-19T19:30:58.469" v="9553" actId="478"/>
          <ac:picMkLst>
            <pc:docMk/>
            <pc:sldMk cId="2653381166" sldId="304"/>
            <ac:picMk id="1028" creationId="{911F8D61-E2EE-9363-09C6-62186938B9B7}"/>
          </ac:picMkLst>
        </pc:picChg>
        <pc:picChg chg="add mod">
          <ac:chgData name="Jacob Chlebowski" userId="d6bffc96ba4fbc68" providerId="LiveId" clId="{C3A6CB4C-8BAE-444E-B70A-B876185C9C4C}" dt="2023-10-19T20:14:03.453" v="10354" actId="1076"/>
          <ac:picMkLst>
            <pc:docMk/>
            <pc:sldMk cId="2653381166" sldId="304"/>
            <ac:picMk id="3074" creationId="{4BF0F2EE-5992-D3B1-829C-0F8A53E96645}"/>
          </ac:picMkLst>
        </pc:picChg>
      </pc:sldChg>
      <pc:sldChg chg="addSp modSp mod">
        <pc:chgData name="Jacob Chlebowski" userId="d6bffc96ba4fbc68" providerId="LiveId" clId="{C3A6CB4C-8BAE-444E-B70A-B876185C9C4C}" dt="2023-10-19T20:17:04.283" v="10387" actId="20577"/>
        <pc:sldMkLst>
          <pc:docMk/>
          <pc:sldMk cId="2066101155" sldId="305"/>
        </pc:sldMkLst>
        <pc:spChg chg="add mod">
          <ac:chgData name="Jacob Chlebowski" userId="d6bffc96ba4fbc68" providerId="LiveId" clId="{C3A6CB4C-8BAE-444E-B70A-B876185C9C4C}" dt="2023-10-19T20:17:04.283" v="10387" actId="20577"/>
          <ac:spMkLst>
            <pc:docMk/>
            <pc:sldMk cId="2066101155" sldId="305"/>
            <ac:spMk id="2" creationId="{5079EDFF-78ED-591E-EAFF-F24A07C46EDF}"/>
          </ac:spMkLst>
        </pc:spChg>
        <pc:spChg chg="mod">
          <ac:chgData name="Jacob Chlebowski" userId="d6bffc96ba4fbc68" providerId="LiveId" clId="{C3A6CB4C-8BAE-444E-B70A-B876185C9C4C}" dt="2023-10-19T20:16:27.354" v="10367" actId="20577"/>
          <ac:spMkLst>
            <pc:docMk/>
            <pc:sldMk cId="2066101155" sldId="305"/>
            <ac:spMk id="7" creationId="{1B569C46-E964-43C9-A11D-4FA95F9A5BA9}"/>
          </ac:spMkLst>
        </pc:spChg>
        <pc:picChg chg="add mod">
          <ac:chgData name="Jacob Chlebowski" userId="d6bffc96ba4fbc68" providerId="LiveId" clId="{C3A6CB4C-8BAE-444E-B70A-B876185C9C4C}" dt="2023-10-19T20:16:28.787" v="10368" actId="1076"/>
          <ac:picMkLst>
            <pc:docMk/>
            <pc:sldMk cId="2066101155" sldId="305"/>
            <ac:picMk id="4098" creationId="{4C73035E-C856-DA97-3ADF-3BF6B8A6311F}"/>
          </ac:picMkLst>
        </pc:picChg>
      </pc:sldChg>
      <pc:sldChg chg="addSp modSp mod">
        <pc:chgData name="Jacob Chlebowski" userId="d6bffc96ba4fbc68" providerId="LiveId" clId="{C3A6CB4C-8BAE-444E-B70A-B876185C9C4C}" dt="2023-10-19T20:18:35.140" v="10408" actId="1076"/>
        <pc:sldMkLst>
          <pc:docMk/>
          <pc:sldMk cId="4040432079" sldId="306"/>
        </pc:sldMkLst>
        <pc:spChg chg="add mod">
          <ac:chgData name="Jacob Chlebowski" userId="d6bffc96ba4fbc68" providerId="LiveId" clId="{C3A6CB4C-8BAE-444E-B70A-B876185C9C4C}" dt="2023-10-19T20:18:31.065" v="10405" actId="1076"/>
          <ac:spMkLst>
            <pc:docMk/>
            <pc:sldMk cId="4040432079" sldId="306"/>
            <ac:spMk id="2" creationId="{DC22E3F1-113F-FB89-6C35-405BF330C205}"/>
          </ac:spMkLst>
        </pc:spChg>
        <pc:spChg chg="mod">
          <ac:chgData name="Jacob Chlebowski" userId="d6bffc96ba4fbc68" providerId="LiveId" clId="{C3A6CB4C-8BAE-444E-B70A-B876185C9C4C}" dt="2023-10-19T20:17:41.131" v="10393" actId="20577"/>
          <ac:spMkLst>
            <pc:docMk/>
            <pc:sldMk cId="4040432079" sldId="306"/>
            <ac:spMk id="9" creationId="{6615C799-ADEC-417B-8084-474246D3F82D}"/>
          </ac:spMkLst>
        </pc:spChg>
        <pc:picChg chg="add mod">
          <ac:chgData name="Jacob Chlebowski" userId="d6bffc96ba4fbc68" providerId="LiveId" clId="{C3A6CB4C-8BAE-444E-B70A-B876185C9C4C}" dt="2023-10-19T20:18:35.140" v="10408" actId="1076"/>
          <ac:picMkLst>
            <pc:docMk/>
            <pc:sldMk cId="4040432079" sldId="306"/>
            <ac:picMk id="5122" creationId="{2F7B78A1-AE71-92DA-1862-41468D8CDADB}"/>
          </ac:picMkLst>
        </pc:picChg>
      </pc:sldChg>
      <pc:sldChg chg="delSp modSp mod">
        <pc:chgData name="Jacob Chlebowski" userId="d6bffc96ba4fbc68" providerId="LiveId" clId="{C3A6CB4C-8BAE-444E-B70A-B876185C9C4C}" dt="2023-10-19T19:32:22.254" v="9567" actId="20577"/>
        <pc:sldMkLst>
          <pc:docMk/>
          <pc:sldMk cId="3696162458" sldId="307"/>
        </pc:sldMkLst>
        <pc:spChg chg="mod">
          <ac:chgData name="Jacob Chlebowski" userId="d6bffc96ba4fbc68" providerId="LiveId" clId="{C3A6CB4C-8BAE-444E-B70A-B876185C9C4C}" dt="2023-10-19T19:32:22.254" v="9567" actId="20577"/>
          <ac:spMkLst>
            <pc:docMk/>
            <pc:sldMk cId="3696162458" sldId="307"/>
            <ac:spMk id="9" creationId="{3D2B2345-0D56-4847-BF33-ED2984EF24B3}"/>
          </ac:spMkLst>
        </pc:spChg>
        <pc:picChg chg="del">
          <ac:chgData name="Jacob Chlebowski" userId="d6bffc96ba4fbc68" providerId="LiveId" clId="{C3A6CB4C-8BAE-444E-B70A-B876185C9C4C}" dt="2023-10-02T17:44:01.489" v="2871" actId="478"/>
          <ac:picMkLst>
            <pc:docMk/>
            <pc:sldMk cId="3696162458" sldId="307"/>
            <ac:picMk id="11" creationId="{DF27DE7A-2BAC-460D-A69A-67A0CB7ED3B0}"/>
          </ac:picMkLst>
        </pc:picChg>
      </pc:sldChg>
      <pc:sldChg chg="modSp mod">
        <pc:chgData name="Jacob Chlebowski" userId="d6bffc96ba4fbc68" providerId="LiveId" clId="{C3A6CB4C-8BAE-444E-B70A-B876185C9C4C}" dt="2023-10-19T19:30:49.033" v="9552" actId="20577"/>
        <pc:sldMkLst>
          <pc:docMk/>
          <pc:sldMk cId="3116652817" sldId="308"/>
        </pc:sldMkLst>
        <pc:spChg chg="mod">
          <ac:chgData name="Jacob Chlebowski" userId="d6bffc96ba4fbc68" providerId="LiveId" clId="{C3A6CB4C-8BAE-444E-B70A-B876185C9C4C}" dt="2023-10-19T19:30:49.033" v="9552" actId="20577"/>
          <ac:spMkLst>
            <pc:docMk/>
            <pc:sldMk cId="3116652817" sldId="308"/>
            <ac:spMk id="9" creationId="{F60BC59C-B81E-4FA3-B923-A1817C169E07}"/>
          </ac:spMkLst>
        </pc:spChg>
      </pc:sldChg>
      <pc:sldChg chg="modSp mod">
        <pc:chgData name="Jacob Chlebowski" userId="d6bffc96ba4fbc68" providerId="LiveId" clId="{C3A6CB4C-8BAE-444E-B70A-B876185C9C4C}" dt="2023-10-19T16:21:10.639" v="9013" actId="113"/>
        <pc:sldMkLst>
          <pc:docMk/>
          <pc:sldMk cId="470240155" sldId="309"/>
        </pc:sldMkLst>
        <pc:spChg chg="mod">
          <ac:chgData name="Jacob Chlebowski" userId="d6bffc96ba4fbc68" providerId="LiveId" clId="{C3A6CB4C-8BAE-444E-B70A-B876185C9C4C}" dt="2023-10-19T16:21:10.639" v="9013" actId="113"/>
          <ac:spMkLst>
            <pc:docMk/>
            <pc:sldMk cId="470240155" sldId="309"/>
            <ac:spMk id="4" creationId="{3751D731-30C6-48BB-A780-3CF3C39888F4}"/>
          </ac:spMkLst>
        </pc:spChg>
      </pc:sldChg>
      <pc:sldChg chg="modSp mod">
        <pc:chgData name="Jacob Chlebowski" userId="d6bffc96ba4fbc68" providerId="LiveId" clId="{C3A6CB4C-8BAE-444E-B70A-B876185C9C4C}" dt="2023-10-19T16:21:31.937" v="9015" actId="113"/>
        <pc:sldMkLst>
          <pc:docMk/>
          <pc:sldMk cId="635184506" sldId="310"/>
        </pc:sldMkLst>
        <pc:spChg chg="mod">
          <ac:chgData name="Jacob Chlebowski" userId="d6bffc96ba4fbc68" providerId="LiveId" clId="{C3A6CB4C-8BAE-444E-B70A-B876185C9C4C}" dt="2023-10-19T16:21:31.937" v="9015" actId="113"/>
          <ac:spMkLst>
            <pc:docMk/>
            <pc:sldMk cId="635184506" sldId="310"/>
            <ac:spMk id="4" creationId="{B7BB6C98-E200-4D14-8741-1C7D34577A65}"/>
          </ac:spMkLst>
        </pc:spChg>
      </pc:sldChg>
      <pc:sldChg chg="modSp mod">
        <pc:chgData name="Jacob Chlebowski" userId="d6bffc96ba4fbc68" providerId="LiveId" clId="{C3A6CB4C-8BAE-444E-B70A-B876185C9C4C}" dt="2023-10-19T16:22:02.356" v="9017" actId="113"/>
        <pc:sldMkLst>
          <pc:docMk/>
          <pc:sldMk cId="1816616977" sldId="311"/>
        </pc:sldMkLst>
        <pc:spChg chg="mod">
          <ac:chgData name="Jacob Chlebowski" userId="d6bffc96ba4fbc68" providerId="LiveId" clId="{C3A6CB4C-8BAE-444E-B70A-B876185C9C4C}" dt="2023-10-19T16:22:02.356" v="9017" actId="113"/>
          <ac:spMkLst>
            <pc:docMk/>
            <pc:sldMk cId="1816616977" sldId="311"/>
            <ac:spMk id="12" creationId="{DC125AC1-D46C-4D50-AA29-D0DE5422EFA5}"/>
          </ac:spMkLst>
        </pc:spChg>
      </pc:sldChg>
      <pc:sldChg chg="modSp mod">
        <pc:chgData name="Jacob Chlebowski" userId="d6bffc96ba4fbc68" providerId="LiveId" clId="{C3A6CB4C-8BAE-444E-B70A-B876185C9C4C}" dt="2023-10-19T16:22:38.379" v="9025" actId="113"/>
        <pc:sldMkLst>
          <pc:docMk/>
          <pc:sldMk cId="1100410085" sldId="312"/>
        </pc:sldMkLst>
        <pc:spChg chg="mod">
          <ac:chgData name="Jacob Chlebowski" userId="d6bffc96ba4fbc68" providerId="LiveId" clId="{C3A6CB4C-8BAE-444E-B70A-B876185C9C4C}" dt="2023-10-19T16:22:38.379" v="9025" actId="113"/>
          <ac:spMkLst>
            <pc:docMk/>
            <pc:sldMk cId="1100410085" sldId="312"/>
            <ac:spMk id="9" creationId="{568E4539-55B1-43E1-9381-C7BD5BF7A8B1}"/>
          </ac:spMkLst>
        </pc:spChg>
      </pc:sldChg>
      <pc:sldChg chg="modSp mod">
        <pc:chgData name="Jacob Chlebowski" userId="d6bffc96ba4fbc68" providerId="LiveId" clId="{C3A6CB4C-8BAE-444E-B70A-B876185C9C4C}" dt="2023-10-19T16:22:53.484" v="9027" actId="113"/>
        <pc:sldMkLst>
          <pc:docMk/>
          <pc:sldMk cId="4292521846" sldId="313"/>
        </pc:sldMkLst>
        <pc:spChg chg="mod">
          <ac:chgData name="Jacob Chlebowski" userId="d6bffc96ba4fbc68" providerId="LiveId" clId="{C3A6CB4C-8BAE-444E-B70A-B876185C9C4C}" dt="2023-10-19T16:22:53.484" v="9027" actId="113"/>
          <ac:spMkLst>
            <pc:docMk/>
            <pc:sldMk cId="4292521846" sldId="313"/>
            <ac:spMk id="4" creationId="{F6B79E97-5690-4492-91EE-D47F1AC3BCDD}"/>
          </ac:spMkLst>
        </pc:spChg>
      </pc:sldChg>
      <pc:sldChg chg="modSp mod">
        <pc:chgData name="Jacob Chlebowski" userId="d6bffc96ba4fbc68" providerId="LiveId" clId="{C3A6CB4C-8BAE-444E-B70A-B876185C9C4C}" dt="2023-10-19T16:23:50.202" v="9030" actId="1076"/>
        <pc:sldMkLst>
          <pc:docMk/>
          <pc:sldMk cId="85477561" sldId="314"/>
        </pc:sldMkLst>
        <pc:spChg chg="mod">
          <ac:chgData name="Jacob Chlebowski" userId="d6bffc96ba4fbc68" providerId="LiveId" clId="{C3A6CB4C-8BAE-444E-B70A-B876185C9C4C}" dt="2023-10-19T16:10:30.944" v="8234" actId="1076"/>
          <ac:spMkLst>
            <pc:docMk/>
            <pc:sldMk cId="85477561" sldId="314"/>
            <ac:spMk id="7" creationId="{1E2BDADF-C529-4875-82F8-8610C95494FD}"/>
          </ac:spMkLst>
        </pc:spChg>
        <pc:spChg chg="mod">
          <ac:chgData name="Jacob Chlebowski" userId="d6bffc96ba4fbc68" providerId="LiveId" clId="{C3A6CB4C-8BAE-444E-B70A-B876185C9C4C}" dt="2023-10-19T16:23:50.202" v="9030" actId="1076"/>
          <ac:spMkLst>
            <pc:docMk/>
            <pc:sldMk cId="85477561" sldId="314"/>
            <ac:spMk id="9" creationId="{704E2314-558A-4512-B82F-3D1E4B61802A}"/>
          </ac:spMkLst>
        </pc:spChg>
      </pc:sldChg>
      <pc:sldChg chg="modSp mod">
        <pc:chgData name="Jacob Chlebowski" userId="d6bffc96ba4fbc68" providerId="LiveId" clId="{C3A6CB4C-8BAE-444E-B70A-B876185C9C4C}" dt="2023-10-19T16:12:15.852" v="8447" actId="404"/>
        <pc:sldMkLst>
          <pc:docMk/>
          <pc:sldMk cId="879577834" sldId="315"/>
        </pc:sldMkLst>
        <pc:spChg chg="mod">
          <ac:chgData name="Jacob Chlebowski" userId="d6bffc96ba4fbc68" providerId="LiveId" clId="{C3A6CB4C-8BAE-444E-B70A-B876185C9C4C}" dt="2023-10-19T16:12:15.852" v="8447" actId="404"/>
          <ac:spMkLst>
            <pc:docMk/>
            <pc:sldMk cId="879577834" sldId="315"/>
            <ac:spMk id="9" creationId="{51DCC840-90F6-4592-BA16-276AE580617D}"/>
          </ac:spMkLst>
        </pc:spChg>
      </pc:sldChg>
      <pc:sldChg chg="modSp add del mod">
        <pc:chgData name="Jacob Chlebowski" userId="d6bffc96ba4fbc68" providerId="LiveId" clId="{C3A6CB4C-8BAE-444E-B70A-B876185C9C4C}" dt="2023-10-19T16:25:07.163" v="9036" actId="47"/>
        <pc:sldMkLst>
          <pc:docMk/>
          <pc:sldMk cId="1572721563" sldId="316"/>
        </pc:sldMkLst>
        <pc:spChg chg="mod">
          <ac:chgData name="Jacob Chlebowski" userId="d6bffc96ba4fbc68" providerId="LiveId" clId="{C3A6CB4C-8BAE-444E-B70A-B876185C9C4C}" dt="2023-10-19T16:25:02.679" v="9034" actId="20577"/>
          <ac:spMkLst>
            <pc:docMk/>
            <pc:sldMk cId="1572721563" sldId="316"/>
            <ac:spMk id="9" creationId="{6590273D-AFE4-42B2-9559-4C2657FCEBC8}"/>
          </ac:spMkLst>
        </pc:spChg>
      </pc:sldChg>
      <pc:sldChg chg="addSp modSp mod">
        <pc:chgData name="Jacob Chlebowski" userId="d6bffc96ba4fbc68" providerId="LiveId" clId="{C3A6CB4C-8BAE-444E-B70A-B876185C9C4C}" dt="2023-10-19T20:25:37.663" v="10417" actId="1076"/>
        <pc:sldMkLst>
          <pc:docMk/>
          <pc:sldMk cId="2260001500" sldId="317"/>
        </pc:sldMkLst>
        <pc:spChg chg="add mod">
          <ac:chgData name="Jacob Chlebowski" userId="d6bffc96ba4fbc68" providerId="LiveId" clId="{C3A6CB4C-8BAE-444E-B70A-B876185C9C4C}" dt="2023-10-19T20:25:35.118" v="10416" actId="1076"/>
          <ac:spMkLst>
            <pc:docMk/>
            <pc:sldMk cId="2260001500" sldId="317"/>
            <ac:spMk id="2" creationId="{361CA827-2F94-0AA4-D219-E6F199EAC958}"/>
          </ac:spMkLst>
        </pc:spChg>
        <pc:spChg chg="mod">
          <ac:chgData name="Jacob Chlebowski" userId="d6bffc96ba4fbc68" providerId="LiveId" clId="{C3A6CB4C-8BAE-444E-B70A-B876185C9C4C}" dt="2023-10-19T20:25:14.423" v="10411" actId="20577"/>
          <ac:spMkLst>
            <pc:docMk/>
            <pc:sldMk cId="2260001500" sldId="317"/>
            <ac:spMk id="9" creationId="{3FAD3B6F-F707-426D-8B6A-472E10E1DFE1}"/>
          </ac:spMkLst>
        </pc:spChg>
        <pc:picChg chg="add mod">
          <ac:chgData name="Jacob Chlebowski" userId="d6bffc96ba4fbc68" providerId="LiveId" clId="{C3A6CB4C-8BAE-444E-B70A-B876185C9C4C}" dt="2023-10-19T20:25:37.663" v="10417" actId="1076"/>
          <ac:picMkLst>
            <pc:docMk/>
            <pc:sldMk cId="2260001500" sldId="317"/>
            <ac:picMk id="6146" creationId="{DBC9346E-1872-A3B2-3504-6A20CBCC6924}"/>
          </ac:picMkLst>
        </pc:picChg>
      </pc:sldChg>
      <pc:sldChg chg="modSp mod">
        <pc:chgData name="Jacob Chlebowski" userId="d6bffc96ba4fbc68" providerId="LiveId" clId="{C3A6CB4C-8BAE-444E-B70A-B876185C9C4C}" dt="2023-10-19T16:25:33.455" v="9040" actId="113"/>
        <pc:sldMkLst>
          <pc:docMk/>
          <pc:sldMk cId="605312938" sldId="318"/>
        </pc:sldMkLst>
        <pc:spChg chg="mod">
          <ac:chgData name="Jacob Chlebowski" userId="d6bffc96ba4fbc68" providerId="LiveId" clId="{C3A6CB4C-8BAE-444E-B70A-B876185C9C4C}" dt="2023-10-19T16:25:33.455" v="9040" actId="113"/>
          <ac:spMkLst>
            <pc:docMk/>
            <pc:sldMk cId="605312938" sldId="318"/>
            <ac:spMk id="9" creationId="{290C89AD-7282-43D3-A0B1-9E2EAA31B447}"/>
          </ac:spMkLst>
        </pc:spChg>
      </pc:sldChg>
      <pc:sldChg chg="modSp mod">
        <pc:chgData name="Jacob Chlebowski" userId="d6bffc96ba4fbc68" providerId="LiveId" clId="{C3A6CB4C-8BAE-444E-B70A-B876185C9C4C}" dt="2023-10-19T16:25:43.594" v="9042" actId="113"/>
        <pc:sldMkLst>
          <pc:docMk/>
          <pc:sldMk cId="2554212006" sldId="319"/>
        </pc:sldMkLst>
        <pc:spChg chg="mod">
          <ac:chgData name="Jacob Chlebowski" userId="d6bffc96ba4fbc68" providerId="LiveId" clId="{C3A6CB4C-8BAE-444E-B70A-B876185C9C4C}" dt="2023-10-19T16:25:43.594" v="9042" actId="113"/>
          <ac:spMkLst>
            <pc:docMk/>
            <pc:sldMk cId="2554212006" sldId="319"/>
            <ac:spMk id="9" creationId="{4AC1386D-740A-4430-91B1-2EA41480E9D6}"/>
          </ac:spMkLst>
        </pc:spChg>
      </pc:sldChg>
      <pc:sldChg chg="addSp modSp mod">
        <pc:chgData name="Jacob Chlebowski" userId="d6bffc96ba4fbc68" providerId="LiveId" clId="{C3A6CB4C-8BAE-444E-B70A-B876185C9C4C}" dt="2023-10-19T20:27:49.220" v="10453" actId="1076"/>
        <pc:sldMkLst>
          <pc:docMk/>
          <pc:sldMk cId="581738482" sldId="320"/>
        </pc:sldMkLst>
        <pc:spChg chg="add mod">
          <ac:chgData name="Jacob Chlebowski" userId="d6bffc96ba4fbc68" providerId="LiveId" clId="{C3A6CB4C-8BAE-444E-B70A-B876185C9C4C}" dt="2023-10-19T20:27:49.220" v="10453" actId="1076"/>
          <ac:spMkLst>
            <pc:docMk/>
            <pc:sldMk cId="581738482" sldId="320"/>
            <ac:spMk id="2" creationId="{E10E837A-48DB-5279-C623-FE3D4FFBC4B7}"/>
          </ac:spMkLst>
        </pc:spChg>
        <pc:spChg chg="mod">
          <ac:chgData name="Jacob Chlebowski" userId="d6bffc96ba4fbc68" providerId="LiveId" clId="{C3A6CB4C-8BAE-444E-B70A-B876185C9C4C}" dt="2023-10-19T20:27:40.600" v="10450" actId="1076"/>
          <ac:spMkLst>
            <pc:docMk/>
            <pc:sldMk cId="581738482" sldId="320"/>
            <ac:spMk id="9" creationId="{128AB4A1-9989-4CFF-B7E6-77C406871CC0}"/>
          </ac:spMkLst>
        </pc:spChg>
        <pc:picChg chg="add mod">
          <ac:chgData name="Jacob Chlebowski" userId="d6bffc96ba4fbc68" providerId="LiveId" clId="{C3A6CB4C-8BAE-444E-B70A-B876185C9C4C}" dt="2023-10-19T20:27:47.098" v="10452" actId="1076"/>
          <ac:picMkLst>
            <pc:docMk/>
            <pc:sldMk cId="581738482" sldId="320"/>
            <ac:picMk id="7170" creationId="{2C967F3E-1DC3-FF60-2F8A-AE34427463D9}"/>
          </ac:picMkLst>
        </pc:picChg>
      </pc:sldChg>
      <pc:sldChg chg="modSp mod">
        <pc:chgData name="Jacob Chlebowski" userId="d6bffc96ba4fbc68" providerId="LiveId" clId="{C3A6CB4C-8BAE-444E-B70A-B876185C9C4C}" dt="2023-10-19T16:26:01.118" v="9044" actId="113"/>
        <pc:sldMkLst>
          <pc:docMk/>
          <pc:sldMk cId="2276463593" sldId="321"/>
        </pc:sldMkLst>
        <pc:spChg chg="mod">
          <ac:chgData name="Jacob Chlebowski" userId="d6bffc96ba4fbc68" providerId="LiveId" clId="{C3A6CB4C-8BAE-444E-B70A-B876185C9C4C}" dt="2023-10-19T16:26:01.118" v="9044" actId="113"/>
          <ac:spMkLst>
            <pc:docMk/>
            <pc:sldMk cId="2276463593" sldId="321"/>
            <ac:spMk id="9" creationId="{63886B1C-F146-47CD-9A22-FF61D5B3B8C2}"/>
          </ac:spMkLst>
        </pc:spChg>
      </pc:sldChg>
      <pc:sldChg chg="modSp mod">
        <pc:chgData name="Jacob Chlebowski" userId="d6bffc96ba4fbc68" providerId="LiveId" clId="{C3A6CB4C-8BAE-444E-B70A-B876185C9C4C}" dt="2023-10-19T16:26:18.530" v="9045" actId="113"/>
        <pc:sldMkLst>
          <pc:docMk/>
          <pc:sldMk cId="1698096333" sldId="322"/>
        </pc:sldMkLst>
        <pc:spChg chg="mod">
          <ac:chgData name="Jacob Chlebowski" userId="d6bffc96ba4fbc68" providerId="LiveId" clId="{C3A6CB4C-8BAE-444E-B70A-B876185C9C4C}" dt="2023-10-19T16:26:18.530" v="9045" actId="113"/>
          <ac:spMkLst>
            <pc:docMk/>
            <pc:sldMk cId="1698096333" sldId="322"/>
            <ac:spMk id="9" creationId="{E04EA59F-023B-490A-9429-3EF236525812}"/>
          </ac:spMkLst>
        </pc:spChg>
      </pc:sldChg>
      <pc:sldChg chg="modSp mod">
        <pc:chgData name="Jacob Chlebowski" userId="d6bffc96ba4fbc68" providerId="LiveId" clId="{C3A6CB4C-8BAE-444E-B70A-B876185C9C4C}" dt="2023-10-19T16:26:39.949" v="9066" actId="20577"/>
        <pc:sldMkLst>
          <pc:docMk/>
          <pc:sldMk cId="3545950818" sldId="323"/>
        </pc:sldMkLst>
        <pc:spChg chg="mod">
          <ac:chgData name="Jacob Chlebowski" userId="d6bffc96ba4fbc68" providerId="LiveId" clId="{C3A6CB4C-8BAE-444E-B70A-B876185C9C4C}" dt="2023-10-19T16:26:39.949" v="9066" actId="20577"/>
          <ac:spMkLst>
            <pc:docMk/>
            <pc:sldMk cId="3545950818" sldId="323"/>
            <ac:spMk id="9" creationId="{DF61F004-BAD2-4331-A881-FE5D319C0BA8}"/>
          </ac:spMkLst>
        </pc:spChg>
      </pc:sldChg>
      <pc:sldChg chg="modSp mod">
        <pc:chgData name="Jacob Chlebowski" userId="d6bffc96ba4fbc68" providerId="LiveId" clId="{C3A6CB4C-8BAE-444E-B70A-B876185C9C4C}" dt="2023-10-19T16:26:48.106" v="9067" actId="113"/>
        <pc:sldMkLst>
          <pc:docMk/>
          <pc:sldMk cId="449603369" sldId="324"/>
        </pc:sldMkLst>
        <pc:spChg chg="mod">
          <ac:chgData name="Jacob Chlebowski" userId="d6bffc96ba4fbc68" providerId="LiveId" clId="{C3A6CB4C-8BAE-444E-B70A-B876185C9C4C}" dt="2023-10-19T16:26:48.106" v="9067" actId="113"/>
          <ac:spMkLst>
            <pc:docMk/>
            <pc:sldMk cId="449603369" sldId="324"/>
            <ac:spMk id="9" creationId="{329C1AB8-8B82-474E-84C0-9859FFF19EC7}"/>
          </ac:spMkLst>
        </pc:spChg>
      </pc:sldChg>
      <pc:sldChg chg="modSp mod">
        <pc:chgData name="Jacob Chlebowski" userId="d6bffc96ba4fbc68" providerId="LiveId" clId="{C3A6CB4C-8BAE-444E-B70A-B876185C9C4C}" dt="2023-10-20T16:01:24.555" v="10784" actId="113"/>
        <pc:sldMkLst>
          <pc:docMk/>
          <pc:sldMk cId="2995204120" sldId="325"/>
        </pc:sldMkLst>
        <pc:spChg chg="mod">
          <ac:chgData name="Jacob Chlebowski" userId="d6bffc96ba4fbc68" providerId="LiveId" clId="{C3A6CB4C-8BAE-444E-B70A-B876185C9C4C}" dt="2023-10-20T16:01:24.555" v="10784" actId="113"/>
          <ac:spMkLst>
            <pc:docMk/>
            <pc:sldMk cId="2995204120" sldId="325"/>
            <ac:spMk id="9" creationId="{FACB8B77-64DC-405D-B63B-BEF2A8A01E36}"/>
          </ac:spMkLst>
        </pc:spChg>
      </pc:sldChg>
      <pc:sldChg chg="modSp mod">
        <pc:chgData name="Jacob Chlebowski" userId="d6bffc96ba4fbc68" providerId="LiveId" clId="{C3A6CB4C-8BAE-444E-B70A-B876185C9C4C}" dt="2023-10-19T16:27:01.851" v="9070" actId="113"/>
        <pc:sldMkLst>
          <pc:docMk/>
          <pc:sldMk cId="4068393547" sldId="326"/>
        </pc:sldMkLst>
        <pc:spChg chg="mod">
          <ac:chgData name="Jacob Chlebowski" userId="d6bffc96ba4fbc68" providerId="LiveId" clId="{C3A6CB4C-8BAE-444E-B70A-B876185C9C4C}" dt="2023-10-19T16:27:01.851" v="9070" actId="113"/>
          <ac:spMkLst>
            <pc:docMk/>
            <pc:sldMk cId="4068393547" sldId="326"/>
            <ac:spMk id="9" creationId="{A84E3BE7-6E40-4241-94E7-8EAB8AD2A00E}"/>
          </ac:spMkLst>
        </pc:spChg>
      </pc:sldChg>
      <pc:sldChg chg="modSp mod">
        <pc:chgData name="Jacob Chlebowski" userId="d6bffc96ba4fbc68" providerId="LiveId" clId="{C3A6CB4C-8BAE-444E-B70A-B876185C9C4C}" dt="2023-10-19T16:27:10.391" v="9071" actId="113"/>
        <pc:sldMkLst>
          <pc:docMk/>
          <pc:sldMk cId="3359578508" sldId="327"/>
        </pc:sldMkLst>
        <pc:spChg chg="mod">
          <ac:chgData name="Jacob Chlebowski" userId="d6bffc96ba4fbc68" providerId="LiveId" clId="{C3A6CB4C-8BAE-444E-B70A-B876185C9C4C}" dt="2023-10-19T16:27:10.391" v="9071" actId="113"/>
          <ac:spMkLst>
            <pc:docMk/>
            <pc:sldMk cId="3359578508" sldId="327"/>
            <ac:spMk id="9" creationId="{5932BEEE-B317-4697-9171-C66E5AEA0B33}"/>
          </ac:spMkLst>
        </pc:spChg>
      </pc:sldChg>
      <pc:sldChg chg="modSp mod">
        <pc:chgData name="Jacob Chlebowski" userId="d6bffc96ba4fbc68" providerId="LiveId" clId="{C3A6CB4C-8BAE-444E-B70A-B876185C9C4C}" dt="2023-10-19T16:27:18.831" v="9072" actId="113"/>
        <pc:sldMkLst>
          <pc:docMk/>
          <pc:sldMk cId="789956701" sldId="328"/>
        </pc:sldMkLst>
        <pc:spChg chg="mod">
          <ac:chgData name="Jacob Chlebowski" userId="d6bffc96ba4fbc68" providerId="LiveId" clId="{C3A6CB4C-8BAE-444E-B70A-B876185C9C4C}" dt="2023-10-19T16:27:18.831" v="9072" actId="113"/>
          <ac:spMkLst>
            <pc:docMk/>
            <pc:sldMk cId="789956701" sldId="328"/>
            <ac:spMk id="9" creationId="{4C1C17B3-E4E6-4743-810F-908470783230}"/>
          </ac:spMkLst>
        </pc:spChg>
      </pc:sldChg>
      <pc:sldChg chg="modSp mod">
        <pc:chgData name="Jacob Chlebowski" userId="d6bffc96ba4fbc68" providerId="LiveId" clId="{C3A6CB4C-8BAE-444E-B70A-B876185C9C4C}" dt="2023-10-19T20:04:33.424" v="10299" actId="1076"/>
        <pc:sldMkLst>
          <pc:docMk/>
          <pc:sldMk cId="1483771142" sldId="330"/>
        </pc:sldMkLst>
        <pc:spChg chg="mod">
          <ac:chgData name="Jacob Chlebowski" userId="d6bffc96ba4fbc68" providerId="LiveId" clId="{C3A6CB4C-8BAE-444E-B70A-B876185C9C4C}" dt="2023-10-19T20:04:33.424" v="10299" actId="1076"/>
          <ac:spMkLst>
            <pc:docMk/>
            <pc:sldMk cId="1483771142" sldId="330"/>
            <ac:spMk id="3" creationId="{D2E2D939-A341-4226-B7EA-F54F7935E1C6}"/>
          </ac:spMkLst>
        </pc:spChg>
      </pc:sldChg>
      <pc:sldChg chg="modSp mod">
        <pc:chgData name="Jacob Chlebowski" userId="d6bffc96ba4fbc68" providerId="LiveId" clId="{C3A6CB4C-8BAE-444E-B70A-B876185C9C4C}" dt="2023-10-19T19:46:16.157" v="9905" actId="20577"/>
        <pc:sldMkLst>
          <pc:docMk/>
          <pc:sldMk cId="3467135527" sldId="333"/>
        </pc:sldMkLst>
        <pc:spChg chg="mod">
          <ac:chgData name="Jacob Chlebowski" userId="d6bffc96ba4fbc68" providerId="LiveId" clId="{C3A6CB4C-8BAE-444E-B70A-B876185C9C4C}" dt="2023-10-19T19:46:16.157" v="9905" actId="20577"/>
          <ac:spMkLst>
            <pc:docMk/>
            <pc:sldMk cId="3467135527" sldId="333"/>
            <ac:spMk id="3" creationId="{D2E2D939-A341-4226-B7EA-F54F7935E1C6}"/>
          </ac:spMkLst>
        </pc:spChg>
      </pc:sldChg>
      <pc:sldChg chg="modSp mod">
        <pc:chgData name="Jacob Chlebowski" userId="d6bffc96ba4fbc68" providerId="LiveId" clId="{C3A6CB4C-8BAE-444E-B70A-B876185C9C4C}" dt="2023-10-19T20:15:08.824" v="10361" actId="1076"/>
        <pc:sldMkLst>
          <pc:docMk/>
          <pc:sldMk cId="862763330" sldId="334"/>
        </pc:sldMkLst>
        <pc:spChg chg="mod">
          <ac:chgData name="Jacob Chlebowski" userId="d6bffc96ba4fbc68" providerId="LiveId" clId="{C3A6CB4C-8BAE-444E-B70A-B876185C9C4C}" dt="2023-10-19T20:15:02.568" v="10360" actId="1076"/>
          <ac:spMkLst>
            <pc:docMk/>
            <pc:sldMk cId="862763330" sldId="334"/>
            <ac:spMk id="2" creationId="{892129DF-C06C-4889-888C-5BC270AA77D6}"/>
          </ac:spMkLst>
        </pc:spChg>
        <pc:spChg chg="mod">
          <ac:chgData name="Jacob Chlebowski" userId="d6bffc96ba4fbc68" providerId="LiveId" clId="{C3A6CB4C-8BAE-444E-B70A-B876185C9C4C}" dt="2023-10-19T20:15:08.824" v="10361" actId="1076"/>
          <ac:spMkLst>
            <pc:docMk/>
            <pc:sldMk cId="862763330" sldId="334"/>
            <ac:spMk id="4" creationId="{E0952DBA-7DD4-4EED-B436-8D80B9AD465A}"/>
          </ac:spMkLst>
        </pc:spChg>
        <pc:spChg chg="mod">
          <ac:chgData name="Jacob Chlebowski" userId="d6bffc96ba4fbc68" providerId="LiveId" clId="{C3A6CB4C-8BAE-444E-B70A-B876185C9C4C}" dt="2023-10-19T20:15:08.824" v="10361" actId="1076"/>
          <ac:spMkLst>
            <pc:docMk/>
            <pc:sldMk cId="862763330" sldId="334"/>
            <ac:spMk id="6" creationId="{312097A8-00DB-47DE-A020-E84468BF3B8E}"/>
          </ac:spMkLst>
        </pc:spChg>
      </pc:sldChg>
      <pc:sldChg chg="delSp modSp mod delAnim">
        <pc:chgData name="Jacob Chlebowski" userId="d6bffc96ba4fbc68" providerId="LiveId" clId="{C3A6CB4C-8BAE-444E-B70A-B876185C9C4C}" dt="2023-10-20T15:45:23.424" v="10454" actId="478"/>
        <pc:sldMkLst>
          <pc:docMk/>
          <pc:sldMk cId="1597876620" sldId="341"/>
        </pc:sldMkLst>
        <pc:spChg chg="mod">
          <ac:chgData name="Jacob Chlebowski" userId="d6bffc96ba4fbc68" providerId="LiveId" clId="{C3A6CB4C-8BAE-444E-B70A-B876185C9C4C}" dt="2023-10-02T16:32:07.610" v="1505" actId="20577"/>
          <ac:spMkLst>
            <pc:docMk/>
            <pc:sldMk cId="1597876620" sldId="341"/>
            <ac:spMk id="7" creationId="{172BA0C5-0046-4FA0-AB7D-F2FCD0E09D6E}"/>
          </ac:spMkLst>
        </pc:spChg>
        <pc:picChg chg="del">
          <ac:chgData name="Jacob Chlebowski" userId="d6bffc96ba4fbc68" providerId="LiveId" clId="{C3A6CB4C-8BAE-444E-B70A-B876185C9C4C}" dt="2023-10-20T15:45:23.424" v="10454" actId="478"/>
          <ac:picMkLst>
            <pc:docMk/>
            <pc:sldMk cId="1597876620" sldId="341"/>
            <ac:picMk id="9" creationId="{9E9063AA-B8A9-4791-86E0-82BFDBA2B89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B38CF39F-20F4-4657-9796-2340E5BC98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a:extLst>
              <a:ext uri="{FF2B5EF4-FFF2-40B4-BE49-F238E27FC236}">
                <a16:creationId xmlns:a16="http://schemas.microsoft.com/office/drawing/2014/main" id="{40FBA1E6-2B32-4D7C-AB07-2E905C83C2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27A421-409F-46B5-A51B-81D90C8ABC0F}" type="datetimeFigureOut">
              <a:rPr lang="de-AT" smtClean="0"/>
              <a:t>19.10.2023</a:t>
            </a:fld>
            <a:endParaRPr lang="de-AT"/>
          </a:p>
        </p:txBody>
      </p:sp>
      <p:sp>
        <p:nvSpPr>
          <p:cNvPr id="4" name="Fußzeilenplatzhalter 3">
            <a:extLst>
              <a:ext uri="{FF2B5EF4-FFF2-40B4-BE49-F238E27FC236}">
                <a16:creationId xmlns:a16="http://schemas.microsoft.com/office/drawing/2014/main" id="{3E8D44EF-829B-41BC-AB02-83F739BAC5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a:extLst>
              <a:ext uri="{FF2B5EF4-FFF2-40B4-BE49-F238E27FC236}">
                <a16:creationId xmlns:a16="http://schemas.microsoft.com/office/drawing/2014/main" id="{D6AF0BF0-974C-4A2E-9A14-00ED07E08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BE1C86-B713-4352-908A-B81AA01372A4}" type="slidenum">
              <a:rPr lang="de-AT" smtClean="0"/>
              <a:t>‹#›</a:t>
            </a:fld>
            <a:endParaRPr lang="de-AT"/>
          </a:p>
        </p:txBody>
      </p:sp>
    </p:spTree>
    <p:extLst>
      <p:ext uri="{BB962C8B-B14F-4D97-AF65-F5344CB8AC3E}">
        <p14:creationId xmlns:p14="http://schemas.microsoft.com/office/powerpoint/2010/main" val="336903451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6A8434A1-7133-4827-877C-ED89DA2F421F}"/>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190628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7C0E7A-F071-4548-A222-5394C79A99AF}"/>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4DDED7A7-5788-441A-8B2D-2B6681685EA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EC766EDB-B30F-421F-8C05-EDA1033C1211}"/>
              </a:ext>
            </a:extLst>
          </p:cNvPr>
          <p:cNvSpPr>
            <a:spLocks noGrp="1"/>
          </p:cNvSpPr>
          <p:nvPr>
            <p:ph type="dt" sz="half" idx="10"/>
          </p:nvPr>
        </p:nvSpPr>
        <p:spPr/>
        <p:txBody>
          <a:bodyPr/>
          <a:lstStyle/>
          <a:p>
            <a:fld id="{7C916720-0DC2-4366-B1E0-3FCD3D459EA6}" type="datetimeFigureOut">
              <a:rPr lang="de-AT" smtClean="0"/>
              <a:t>19.10.2023</a:t>
            </a:fld>
            <a:endParaRPr lang="de-AT"/>
          </a:p>
        </p:txBody>
      </p:sp>
      <p:sp>
        <p:nvSpPr>
          <p:cNvPr id="5" name="Fußzeilenplatzhalter 4">
            <a:extLst>
              <a:ext uri="{FF2B5EF4-FFF2-40B4-BE49-F238E27FC236}">
                <a16:creationId xmlns:a16="http://schemas.microsoft.com/office/drawing/2014/main" id="{937F12D7-4275-4615-9A23-99C39DBDE5E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F593137-7365-4A49-AFF0-5DC9B19FC34F}"/>
              </a:ext>
            </a:extLst>
          </p:cNvPr>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227507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3C90E21-3377-4BE0-BD36-906245D931E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D949412B-BE12-4C77-99A3-3CD444BDB59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E8B91E82-F1EA-47F7-B6F9-203C299FA5D2}"/>
              </a:ext>
            </a:extLst>
          </p:cNvPr>
          <p:cNvSpPr>
            <a:spLocks noGrp="1"/>
          </p:cNvSpPr>
          <p:nvPr>
            <p:ph type="dt" sz="half" idx="10"/>
          </p:nvPr>
        </p:nvSpPr>
        <p:spPr/>
        <p:txBody>
          <a:bodyPr/>
          <a:lstStyle/>
          <a:p>
            <a:fld id="{7C916720-0DC2-4366-B1E0-3FCD3D459EA6}" type="datetimeFigureOut">
              <a:rPr lang="de-AT" smtClean="0"/>
              <a:t>19.10.2023</a:t>
            </a:fld>
            <a:endParaRPr lang="de-AT"/>
          </a:p>
        </p:txBody>
      </p:sp>
      <p:sp>
        <p:nvSpPr>
          <p:cNvPr id="5" name="Fußzeilenplatzhalter 4">
            <a:extLst>
              <a:ext uri="{FF2B5EF4-FFF2-40B4-BE49-F238E27FC236}">
                <a16:creationId xmlns:a16="http://schemas.microsoft.com/office/drawing/2014/main" id="{437C2B1C-FF6E-497D-96D9-23D7A612915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0E59B946-8ED9-40D5-9770-920737AFBA37}"/>
              </a:ext>
            </a:extLst>
          </p:cNvPr>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42143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with Text colorful">
    <p:bg>
      <p:bgPr>
        <a:gradFill>
          <a:gsLst>
            <a:gs pos="0">
              <a:srgbClr val="693AB7"/>
            </a:gs>
            <a:gs pos="100000">
              <a:srgbClr val="A44273"/>
            </a:gs>
          </a:gsLst>
          <a:lin ang="6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079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E40F0A-CA60-4B85-B9D5-F51CCD21BB1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DD9573B9-9648-426C-A1CA-EFCF7E5DD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554D7147-E393-4FF1-84F7-BE2C9C240840}"/>
              </a:ext>
            </a:extLst>
          </p:cNvPr>
          <p:cNvSpPr>
            <a:spLocks noGrp="1"/>
          </p:cNvSpPr>
          <p:nvPr>
            <p:ph type="dt" sz="half" idx="10"/>
          </p:nvPr>
        </p:nvSpPr>
        <p:spPr/>
        <p:txBody>
          <a:bodyPr/>
          <a:lstStyle/>
          <a:p>
            <a:fld id="{5B94CAB1-7F70-4FAA-83BB-7E489C0BCEFD}" type="datetimeFigureOut">
              <a:rPr lang="de-AT" smtClean="0"/>
              <a:t>19.10.2023</a:t>
            </a:fld>
            <a:endParaRPr lang="de-AT"/>
          </a:p>
        </p:txBody>
      </p:sp>
      <p:sp>
        <p:nvSpPr>
          <p:cNvPr id="5" name="Fußzeilenplatzhalter 4">
            <a:extLst>
              <a:ext uri="{FF2B5EF4-FFF2-40B4-BE49-F238E27FC236}">
                <a16:creationId xmlns:a16="http://schemas.microsoft.com/office/drawing/2014/main" id="{6E9E79D2-D47A-4B8C-AF14-50F5C0D4BD8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021F92C-E151-4886-ADC3-D2F0B4CA75CB}"/>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79482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Rechteck 2">
            <a:hlinkClick r:id="rId2" action="ppaction://hlinksldjump"/>
            <a:extLst>
              <a:ext uri="{FF2B5EF4-FFF2-40B4-BE49-F238E27FC236}">
                <a16:creationId xmlns:a16="http://schemas.microsoft.com/office/drawing/2014/main" id="{18B57BED-444F-49FE-95DA-21ED5C32DC7E}"/>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7" name="Grafik 6" descr="Geld">
            <a:extLst>
              <a:ext uri="{FF2B5EF4-FFF2-40B4-BE49-F238E27FC236}">
                <a16:creationId xmlns:a16="http://schemas.microsoft.com/office/drawing/2014/main" id="{EA9FA7D1-99B4-473F-A72F-57E17CFCB8F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734902">
            <a:off x="10916612" y="164066"/>
            <a:ext cx="914400" cy="914400"/>
          </a:xfrm>
          <a:prstGeom prst="rect">
            <a:avLst/>
          </a:prstGeom>
          <a:effectLst>
            <a:outerShdw blurRad="63500" sx="102000" sy="102000" algn="ctr" rotWithShape="0">
              <a:prstClr val="black">
                <a:alpha val="40000"/>
              </a:prstClr>
            </a:outerShdw>
          </a:effectLst>
        </p:spPr>
      </p:pic>
      <p:pic>
        <p:nvPicPr>
          <p:cNvPr id="9" name="Grafik 8" descr="Geld">
            <a:extLst>
              <a:ext uri="{FF2B5EF4-FFF2-40B4-BE49-F238E27FC236}">
                <a16:creationId xmlns:a16="http://schemas.microsoft.com/office/drawing/2014/main" id="{625EB62C-63D7-4978-8C2E-B343780BBB2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942176">
            <a:off x="427906" y="5704254"/>
            <a:ext cx="914400" cy="914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1711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8" name="Rechteck 7">
            <a:hlinkClick r:id="rId2" action="ppaction://hlinksldjump"/>
            <a:extLst>
              <a:ext uri="{FF2B5EF4-FFF2-40B4-BE49-F238E27FC236}">
                <a16:creationId xmlns:a16="http://schemas.microsoft.com/office/drawing/2014/main" id="{E1E78A11-6236-497D-8843-C3EAC7BC3AF5}"/>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11" name="Inhaltsplatzhalter 13" descr="Fliegendes Geld">
            <a:extLst>
              <a:ext uri="{FF2B5EF4-FFF2-40B4-BE49-F238E27FC236}">
                <a16:creationId xmlns:a16="http://schemas.microsoft.com/office/drawing/2014/main" id="{C20E3963-AD53-4DBE-A49B-37ED07C900E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437071">
            <a:off x="593730" y="505267"/>
            <a:ext cx="914400" cy="914400"/>
          </a:xfrm>
          <a:prstGeom prst="rect">
            <a:avLst/>
          </a:prstGeom>
          <a:effectLst>
            <a:glow rad="139700">
              <a:schemeClr val="accent1">
                <a:satMod val="175000"/>
                <a:alpha val="40000"/>
              </a:schemeClr>
            </a:glow>
          </a:effectLst>
        </p:spPr>
      </p:pic>
      <p:pic>
        <p:nvPicPr>
          <p:cNvPr id="12" name="Inhaltsplatzhalter 13" descr="Fliegendes Geld">
            <a:extLst>
              <a:ext uri="{FF2B5EF4-FFF2-40B4-BE49-F238E27FC236}">
                <a16:creationId xmlns:a16="http://schemas.microsoft.com/office/drawing/2014/main" id="{DFEA8E5B-984D-42FA-A8CC-A798A3DBB6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1431257">
            <a:off x="10903838" y="5380275"/>
            <a:ext cx="914400" cy="914400"/>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369015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Rechteck 10">
            <a:hlinkClick r:id="rId2" action="ppaction://hlinksldjump"/>
            <a:extLst>
              <a:ext uri="{FF2B5EF4-FFF2-40B4-BE49-F238E27FC236}">
                <a16:creationId xmlns:a16="http://schemas.microsoft.com/office/drawing/2014/main" id="{2333646C-12B8-4986-8CF1-C737077FAD93}"/>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8" name="Inhaltsplatzhalter 13" descr="Fliegendes Geld">
            <a:extLst>
              <a:ext uri="{FF2B5EF4-FFF2-40B4-BE49-F238E27FC236}">
                <a16:creationId xmlns:a16="http://schemas.microsoft.com/office/drawing/2014/main" id="{FADC1002-8AD5-4364-B9CB-6CD7FDDFB26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437071">
            <a:off x="10292241" y="5364706"/>
            <a:ext cx="914400" cy="914400"/>
          </a:xfrm>
          <a:prstGeom prst="rect">
            <a:avLst/>
          </a:prstGeom>
          <a:effectLst>
            <a:glow rad="228600">
              <a:schemeClr val="accent1">
                <a:satMod val="175000"/>
                <a:alpha val="40000"/>
              </a:schemeClr>
            </a:glow>
          </a:effectLst>
        </p:spPr>
      </p:pic>
      <p:pic>
        <p:nvPicPr>
          <p:cNvPr id="9" name="Inhaltsplatzhalter 13" descr="Fliegendes Geld">
            <a:extLst>
              <a:ext uri="{FF2B5EF4-FFF2-40B4-BE49-F238E27FC236}">
                <a16:creationId xmlns:a16="http://schemas.microsoft.com/office/drawing/2014/main" id="{08278D08-D7D7-4F34-AFEE-DC60B5EDE80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46690" flipH="1">
            <a:off x="959261" y="5385633"/>
            <a:ext cx="963237" cy="91440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706221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1" name="Rechteck 10">
            <a:hlinkClick r:id="rId2" action="ppaction://hlinksldjump"/>
            <a:extLst>
              <a:ext uri="{FF2B5EF4-FFF2-40B4-BE49-F238E27FC236}">
                <a16:creationId xmlns:a16="http://schemas.microsoft.com/office/drawing/2014/main" id="{8BDFF0C7-C315-454E-A6D4-CB6A89CFC0D8}"/>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13" name="Inhaltsplatzhalter 13" descr="Fliegendes Geld">
            <a:extLst>
              <a:ext uri="{FF2B5EF4-FFF2-40B4-BE49-F238E27FC236}">
                <a16:creationId xmlns:a16="http://schemas.microsoft.com/office/drawing/2014/main" id="{DD3046B4-AE6F-472C-A9BD-A3D921419C10}"/>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46690" flipH="1">
            <a:off x="3347459" y="877871"/>
            <a:ext cx="963237" cy="914400"/>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196179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Rechteck 6">
            <a:hlinkClick r:id="rId2" action="ppaction://hlinksldjump"/>
            <a:extLst>
              <a:ext uri="{FF2B5EF4-FFF2-40B4-BE49-F238E27FC236}">
                <a16:creationId xmlns:a16="http://schemas.microsoft.com/office/drawing/2014/main" id="{4910B828-ABB4-493C-9701-DB483A7CD349}"/>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11" name="Grafik 10" descr="Münzen">
            <a:extLst>
              <a:ext uri="{FF2B5EF4-FFF2-40B4-BE49-F238E27FC236}">
                <a16:creationId xmlns:a16="http://schemas.microsoft.com/office/drawing/2014/main" id="{DB5E751B-6584-4C8E-A3B2-C88661766BF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530466">
            <a:off x="316243" y="61692"/>
            <a:ext cx="1438458" cy="14384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101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Rechteck 5">
            <a:hlinkClick r:id="rId2" action="ppaction://hlinksldjump"/>
            <a:extLst>
              <a:ext uri="{FF2B5EF4-FFF2-40B4-BE49-F238E27FC236}">
                <a16:creationId xmlns:a16="http://schemas.microsoft.com/office/drawing/2014/main" id="{8D601C0D-745E-47C6-AAE5-249B59410590}"/>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8" name="Grafik 7" descr="Sparschwein">
            <a:extLst>
              <a:ext uri="{FF2B5EF4-FFF2-40B4-BE49-F238E27FC236}">
                <a16:creationId xmlns:a16="http://schemas.microsoft.com/office/drawing/2014/main" id="{0F47026B-D4FD-4B2B-8453-AF23B3B9819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30752" y="5477435"/>
            <a:ext cx="1380565" cy="1380565"/>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136114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13" name="Rechteck 12">
            <a:hlinkClick r:id="rId2" action="ppaction://hlinksldjump"/>
            <a:extLst>
              <a:ext uri="{FF2B5EF4-FFF2-40B4-BE49-F238E27FC236}">
                <a16:creationId xmlns:a16="http://schemas.microsoft.com/office/drawing/2014/main" id="{9ACDF145-435A-432E-80A9-3E6D03FE7051}"/>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11" name="Grafik 10" descr="Dollar">
            <a:extLst>
              <a:ext uri="{FF2B5EF4-FFF2-40B4-BE49-F238E27FC236}">
                <a16:creationId xmlns:a16="http://schemas.microsoft.com/office/drawing/2014/main" id="{905AF8BF-9ADF-4AEA-BD26-C504A9AAB97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8069" y="5477116"/>
            <a:ext cx="914400" cy="914400"/>
          </a:xfrm>
          <a:prstGeom prst="rect">
            <a:avLst/>
          </a:prstGeom>
          <a:effectLst>
            <a:outerShdw blurRad="50800" dist="38100" algn="l" rotWithShape="0">
              <a:prstClr val="black">
                <a:alpha val="40000"/>
              </a:prstClr>
            </a:outerShdw>
          </a:effectLst>
        </p:spPr>
      </p:pic>
      <p:pic>
        <p:nvPicPr>
          <p:cNvPr id="15" name="Grafik 14" descr="Dollar">
            <a:extLst>
              <a:ext uri="{FF2B5EF4-FFF2-40B4-BE49-F238E27FC236}">
                <a16:creationId xmlns:a16="http://schemas.microsoft.com/office/drawing/2014/main" id="{23744628-9994-42E3-83ED-9C1F23DC645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8069" y="591351"/>
            <a:ext cx="914400" cy="914400"/>
          </a:xfrm>
          <a:prstGeom prst="rect">
            <a:avLst/>
          </a:prstGeom>
          <a:effectLst>
            <a:outerShdw blurRad="50800" dist="38100" algn="l" rotWithShape="0">
              <a:prstClr val="black">
                <a:alpha val="40000"/>
              </a:prstClr>
            </a:outerShdw>
          </a:effectLst>
        </p:spPr>
      </p:pic>
      <p:pic>
        <p:nvPicPr>
          <p:cNvPr id="17" name="Grafik 16" descr="Dollar">
            <a:extLst>
              <a:ext uri="{FF2B5EF4-FFF2-40B4-BE49-F238E27FC236}">
                <a16:creationId xmlns:a16="http://schemas.microsoft.com/office/drawing/2014/main" id="{68199C24-C995-47EA-B950-7EF8A71E5DD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89531" y="591351"/>
            <a:ext cx="914400" cy="914400"/>
          </a:xfrm>
          <a:prstGeom prst="rect">
            <a:avLst/>
          </a:prstGeom>
          <a:effectLst>
            <a:outerShdw blurRad="50800" dist="38100" algn="l" rotWithShape="0">
              <a:prstClr val="black">
                <a:alpha val="40000"/>
              </a:prstClr>
            </a:outerShdw>
          </a:effectLst>
        </p:spPr>
      </p:pic>
      <p:pic>
        <p:nvPicPr>
          <p:cNvPr id="19" name="Grafik 18" descr="Dollar">
            <a:extLst>
              <a:ext uri="{FF2B5EF4-FFF2-40B4-BE49-F238E27FC236}">
                <a16:creationId xmlns:a16="http://schemas.microsoft.com/office/drawing/2014/main" id="{DB43126D-97A1-4430-8649-F7A4710551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89531" y="5477116"/>
            <a:ext cx="914400" cy="914400"/>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269835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pic>
        <p:nvPicPr>
          <p:cNvPr id="9" name="Grafik 8" descr="Ein Bild, das Frau, Schild enthält.&#10;&#10;Automatisch generierte Beschreibung">
            <a:extLst>
              <a:ext uri="{FF2B5EF4-FFF2-40B4-BE49-F238E27FC236}">
                <a16:creationId xmlns:a16="http://schemas.microsoft.com/office/drawing/2014/main" id="{1F908246-2FF0-4D56-8D49-6E894791BA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Grafik 10" descr="Ein Bild, das Zeichnung enthält.&#10;&#10;Automatisch generierte Beschreibung">
            <a:extLst>
              <a:ext uri="{FF2B5EF4-FFF2-40B4-BE49-F238E27FC236}">
                <a16:creationId xmlns:a16="http://schemas.microsoft.com/office/drawing/2014/main" id="{CD3D9236-7E3A-4608-BE0C-207E5A9D51F8}"/>
              </a:ext>
            </a:extLst>
          </p:cNvPr>
          <p:cNvPicPr>
            <a:picLocks noChangeAspect="1"/>
          </p:cNvPicPr>
          <p:nvPr userDrawn="1"/>
        </p:nvPicPr>
        <p:blipFill>
          <a:blip r:embed="rId3" cstate="screen">
            <a:alphaModFix amt="5000"/>
            <a:extLst>
              <a:ext uri="{28A0092B-C50C-407E-A947-70E740481C1C}">
                <a14:useLocalDpi xmlns:a14="http://schemas.microsoft.com/office/drawing/2010/main"/>
              </a:ext>
            </a:extLst>
          </a:blip>
          <a:stretch>
            <a:fillRect/>
          </a:stretch>
        </p:blipFill>
        <p:spPr>
          <a:xfrm>
            <a:off x="2735552" y="-221035"/>
            <a:ext cx="7521900" cy="7505343"/>
          </a:xfrm>
          <a:prstGeom prst="rect">
            <a:avLst/>
          </a:prstGeom>
        </p:spPr>
      </p:pic>
    </p:spTree>
    <p:extLst>
      <p:ext uri="{BB962C8B-B14F-4D97-AF65-F5344CB8AC3E}">
        <p14:creationId xmlns:p14="http://schemas.microsoft.com/office/powerpoint/2010/main" val="213841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024CBA1-761B-4852-A2D1-5CB5D526D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835FAF17-3DB0-4F40-8452-64EB520A12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919077DE-90D2-40C4-BD89-B001099300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6720-0DC2-4366-B1E0-3FCD3D459EA6}" type="datetimeFigureOut">
              <a:rPr lang="de-AT" smtClean="0"/>
              <a:t>19.10.2023</a:t>
            </a:fld>
            <a:endParaRPr lang="de-AT"/>
          </a:p>
        </p:txBody>
      </p:sp>
      <p:sp>
        <p:nvSpPr>
          <p:cNvPr id="5" name="Fußzeilenplatzhalter 4">
            <a:extLst>
              <a:ext uri="{FF2B5EF4-FFF2-40B4-BE49-F238E27FC236}">
                <a16:creationId xmlns:a16="http://schemas.microsoft.com/office/drawing/2014/main" id="{8BBC49BA-5311-4CF2-94E7-86621953B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C13CC330-0543-49E5-8318-7F891E108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C3AE0-A8C3-4192-8F14-9787B7F8765C}" type="slidenum">
              <a:rPr lang="de-AT" smtClean="0"/>
              <a:t>‹#›</a:t>
            </a:fld>
            <a:endParaRPr lang="de-AT"/>
          </a:p>
        </p:txBody>
      </p:sp>
    </p:spTree>
    <p:extLst>
      <p:ext uri="{BB962C8B-B14F-4D97-AF65-F5344CB8AC3E}">
        <p14:creationId xmlns:p14="http://schemas.microsoft.com/office/powerpoint/2010/main" val="1109040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slide" Target="slide67.xml"/><Relationship Id="rId34" Type="http://schemas.openxmlformats.org/officeDocument/2006/relationships/slide" Target="slide65.xml"/><Relationship Id="rId42" Type="http://schemas.openxmlformats.org/officeDocument/2006/relationships/slide" Target="slide25.xml"/><Relationship Id="rId47" Type="http://schemas.openxmlformats.org/officeDocument/2006/relationships/slide" Target="slide63.xml"/><Relationship Id="rId50" Type="http://schemas.openxmlformats.org/officeDocument/2006/relationships/image" Target="../media/image45.png"/><Relationship Id="rId55" Type="http://schemas.openxmlformats.org/officeDocument/2006/relationships/slide" Target="slide23.xml"/><Relationship Id="rId63" Type="http://schemas.openxmlformats.org/officeDocument/2006/relationships/image" Target="../media/image51.png"/><Relationship Id="rId68" Type="http://schemas.openxmlformats.org/officeDocument/2006/relationships/image" Target="../media/image240.png"/><Relationship Id="rId7" Type="http://schemas.openxmlformats.org/officeDocument/2006/relationships/image" Target="../media/image20.png"/><Relationship Id="rId2" Type="http://schemas.openxmlformats.org/officeDocument/2006/relationships/image" Target="../media/image25.jpeg"/><Relationship Id="rId16" Type="http://schemas.openxmlformats.org/officeDocument/2006/relationships/slide" Target="slide29.xml"/><Relationship Id="rId29" Type="http://schemas.openxmlformats.org/officeDocument/2006/relationships/slide" Target="slide27.xml"/><Relationship Id="rId11" Type="http://schemas.openxmlformats.org/officeDocument/2006/relationships/image" Target="../media/image28.png"/><Relationship Id="rId24" Type="http://schemas.openxmlformats.org/officeDocument/2006/relationships/image" Target="../media/image33.png"/><Relationship Id="rId32" Type="http://schemas.openxmlformats.org/officeDocument/2006/relationships/image" Target="../media/image220.png"/><Relationship Id="rId37" Type="http://schemas.openxmlformats.org/officeDocument/2006/relationships/image" Target="../media/image39.png"/><Relationship Id="rId40" Type="http://schemas.openxmlformats.org/officeDocument/2006/relationships/slide" Target="slide35.xml"/><Relationship Id="rId45" Type="http://schemas.openxmlformats.org/officeDocument/2006/relationships/image" Target="../media/image230.png"/><Relationship Id="rId53" Type="http://schemas.openxmlformats.org/officeDocument/2006/relationships/slide" Target="slide33.xml"/><Relationship Id="rId58" Type="http://schemas.openxmlformats.org/officeDocument/2006/relationships/image" Target="../media/image240.png"/><Relationship Id="rId66" Type="http://schemas.openxmlformats.org/officeDocument/2006/relationships/image" Target="../media/image240.png"/><Relationship Id="rId61" Type="http://schemas.openxmlformats.org/officeDocument/2006/relationships/image" Target="../media/image50.png"/><Relationship Id="rId19" Type="http://schemas.openxmlformats.org/officeDocument/2006/relationships/image" Target="../media/image21.png"/><Relationship Id="rId14" Type="http://schemas.openxmlformats.org/officeDocument/2006/relationships/slide" Target="slide49.xml"/><Relationship Id="rId22" Type="http://schemas.openxmlformats.org/officeDocument/2006/relationships/image" Target="../media/image32.png"/><Relationship Id="rId27" Type="http://schemas.openxmlformats.org/officeDocument/2006/relationships/slide" Target="slide37.xml"/><Relationship Id="rId30" Type="http://schemas.openxmlformats.org/officeDocument/2006/relationships/image" Target="../media/image36.png"/><Relationship Id="rId35" Type="http://schemas.openxmlformats.org/officeDocument/2006/relationships/image" Target="../media/image38.png"/><Relationship Id="rId43" Type="http://schemas.openxmlformats.org/officeDocument/2006/relationships/image" Target="../media/image42.png"/><Relationship Id="rId48" Type="http://schemas.openxmlformats.org/officeDocument/2006/relationships/image" Target="../media/image44.png"/><Relationship Id="rId56" Type="http://schemas.openxmlformats.org/officeDocument/2006/relationships/image" Target="../media/image48.png"/><Relationship Id="rId64" Type="http://schemas.openxmlformats.org/officeDocument/2006/relationships/slide" Target="slide41.xml"/><Relationship Id="rId8" Type="http://schemas.openxmlformats.org/officeDocument/2006/relationships/image" Target="../media/image27.png"/><Relationship Id="rId51" Type="http://schemas.openxmlformats.org/officeDocument/2006/relationships/slide" Target="slide43.xml"/><Relationship Id="rId3" Type="http://schemas.openxmlformats.org/officeDocument/2006/relationships/image" Target="../media/image26.png"/><Relationship Id="rId12" Type="http://schemas.openxmlformats.org/officeDocument/2006/relationships/slide" Target="slide59.xml"/><Relationship Id="rId17" Type="http://schemas.openxmlformats.org/officeDocument/2006/relationships/image" Target="../media/image30.png"/><Relationship Id="rId25" Type="http://schemas.openxmlformats.org/officeDocument/2006/relationships/slide" Target="slide47.xml"/><Relationship Id="rId33" Type="http://schemas.openxmlformats.org/officeDocument/2006/relationships/image" Target="../media/image37.png"/><Relationship Id="rId38" Type="http://schemas.openxmlformats.org/officeDocument/2006/relationships/slide" Target="slide45.xml"/><Relationship Id="rId46" Type="http://schemas.openxmlformats.org/officeDocument/2006/relationships/image" Target="../media/image43.png"/><Relationship Id="rId59" Type="http://schemas.openxmlformats.org/officeDocument/2006/relationships/image" Target="../media/image49.png"/><Relationship Id="rId67" Type="http://schemas.openxmlformats.org/officeDocument/2006/relationships/image" Target="../media/image52.png"/><Relationship Id="rId20" Type="http://schemas.openxmlformats.org/officeDocument/2006/relationships/image" Target="../media/image31.png"/><Relationship Id="rId41" Type="http://schemas.openxmlformats.org/officeDocument/2006/relationships/image" Target="../media/image41.png"/><Relationship Id="rId54" Type="http://schemas.openxmlformats.org/officeDocument/2006/relationships/image" Target="../media/image47.png"/><Relationship Id="rId62" Type="http://schemas.openxmlformats.org/officeDocument/2006/relationships/slide" Target="slide51.xml"/><Relationship Id="rId1" Type="http://schemas.openxmlformats.org/officeDocument/2006/relationships/slideLayout" Target="../slideLayouts/slideLayout2.xml"/><Relationship Id="rId6" Type="http://schemas.openxmlformats.org/officeDocument/2006/relationships/slide" Target="slide79.xml"/><Relationship Id="rId15" Type="http://schemas.openxmlformats.org/officeDocument/2006/relationships/slide" Target="slide39.xml"/><Relationship Id="rId23" Type="http://schemas.openxmlformats.org/officeDocument/2006/relationships/slide" Target="slide57.xml"/><Relationship Id="rId28" Type="http://schemas.openxmlformats.org/officeDocument/2006/relationships/image" Target="../media/image35.png"/><Relationship Id="rId36" Type="http://schemas.openxmlformats.org/officeDocument/2006/relationships/slide" Target="slide55.xml"/><Relationship Id="rId49" Type="http://schemas.openxmlformats.org/officeDocument/2006/relationships/slide" Target="slide53.xml"/><Relationship Id="rId57" Type="http://schemas.openxmlformats.org/officeDocument/2006/relationships/slide" Target="slide71.xml"/><Relationship Id="rId10" Type="http://schemas.openxmlformats.org/officeDocument/2006/relationships/image" Target="../media/image20.png"/><Relationship Id="rId31" Type="http://schemas.openxmlformats.org/officeDocument/2006/relationships/slide" Target="slide75.xml"/><Relationship Id="rId44" Type="http://schemas.openxmlformats.org/officeDocument/2006/relationships/slide" Target="slide73.xml"/><Relationship Id="rId52" Type="http://schemas.openxmlformats.org/officeDocument/2006/relationships/image" Target="../media/image46.png"/><Relationship Id="rId60" Type="http://schemas.openxmlformats.org/officeDocument/2006/relationships/slide" Target="slide61.xml"/><Relationship Id="rId65" Type="http://schemas.openxmlformats.org/officeDocument/2006/relationships/image" Target="../media/image51.png"/><Relationship Id="rId9" Type="http://schemas.openxmlformats.org/officeDocument/2006/relationships/slide" Target="slide69.xml"/><Relationship Id="rId13" Type="http://schemas.openxmlformats.org/officeDocument/2006/relationships/image" Target="../media/image29.png"/><Relationship Id="rId18" Type="http://schemas.openxmlformats.org/officeDocument/2006/relationships/slide" Target="slide77.xml"/><Relationship Id="rId3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3.jpeg"/><Relationship Id="rId5" Type="http://schemas.openxmlformats.org/officeDocument/2006/relationships/image" Target="../media/image24.png"/><Relationship Id="rId4" Type="http://schemas.openxmlformats.org/officeDocument/2006/relationships/slide" Target="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4.png"/><Relationship Id="rId5" Type="http://schemas.openxmlformats.org/officeDocument/2006/relationships/image" Target="../media/image24.png"/><Relationship Id="rId4" Type="http://schemas.openxmlformats.org/officeDocument/2006/relationships/slide" Target="slide2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3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5.png"/><Relationship Id="rId5" Type="http://schemas.openxmlformats.org/officeDocument/2006/relationships/image" Target="../media/image24.png"/><Relationship Id="rId4" Type="http://schemas.openxmlformats.org/officeDocument/2006/relationships/slide" Target="slide2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6.png"/><Relationship Id="rId5" Type="http://schemas.openxmlformats.org/officeDocument/2006/relationships/image" Target="../media/image24.png"/><Relationship Id="rId4" Type="http://schemas.openxmlformats.org/officeDocument/2006/relationships/slide" Target="slide2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3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7.png"/><Relationship Id="rId5" Type="http://schemas.openxmlformats.org/officeDocument/2006/relationships/image" Target="../media/image24.png"/><Relationship Id="rId4" Type="http://schemas.openxmlformats.org/officeDocument/2006/relationships/slide" Target="slide2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3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hyperlink" Target="https://slidelizard.com/blog/jeopardy-powerpoint-template" TargetMode="Externa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4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4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5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5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5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5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8.png"/><Relationship Id="rId5" Type="http://schemas.openxmlformats.org/officeDocument/2006/relationships/image" Target="../media/image24.png"/><Relationship Id="rId4" Type="http://schemas.openxmlformats.org/officeDocument/2006/relationships/slide" Target="slide20.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6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6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6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9.jpeg"/><Relationship Id="rId5" Type="http://schemas.openxmlformats.org/officeDocument/2006/relationships/image" Target="../media/image24.png"/><Relationship Id="rId4" Type="http://schemas.openxmlformats.org/officeDocument/2006/relationships/slide" Target="slide20.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6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68.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70.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1.jpeg"/><Relationship Id="rId12" Type="http://schemas.openxmlformats.org/officeDocument/2006/relationships/audio" Target="../media/audio2.wav"/><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180.png"/><Relationship Id="rId5" Type="http://schemas.openxmlformats.org/officeDocument/2006/relationships/image" Target="../media/image19.jpeg"/><Relationship Id="rId10" Type="http://schemas.openxmlformats.org/officeDocument/2006/relationships/slide" Target="slide8.xml"/><Relationship Id="rId4" Type="http://schemas.openxmlformats.org/officeDocument/2006/relationships/image" Target="../media/image18.png"/><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7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7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7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78.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4.png"/><Relationship Id="rId4" Type="http://schemas.openxmlformats.org/officeDocument/2006/relationships/slide" Target="slide8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4.png"/><Relationship Id="rId4"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4.png"/><Relationship Id="rId4" Type="http://schemas.openxmlformats.org/officeDocument/2006/relationships/slide" Target="slide20.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B1636-2088-4D69-8762-EA854843341F}"/>
              </a:ext>
            </a:extLst>
          </p:cNvPr>
          <p:cNvSpPr>
            <a:spLocks noGrp="1"/>
          </p:cNvSpPr>
          <p:nvPr>
            <p:ph type="ctrTitle" idx="4294967295"/>
          </p:nvPr>
        </p:nvSpPr>
        <p:spPr>
          <a:xfrm>
            <a:off x="401782" y="121128"/>
            <a:ext cx="11388725" cy="1655762"/>
          </a:xfrm>
        </p:spPr>
        <p:txBody>
          <a:bodyPr>
            <a:normAutofit/>
          </a:bodyPr>
          <a:lstStyle/>
          <a:p>
            <a:pPr algn="l"/>
            <a:r>
              <a:rPr lang="de-AT" sz="3600" b="1" dirty="0">
                <a:solidFill>
                  <a:schemeClr val="bg1"/>
                </a:solidFill>
                <a:latin typeface="Arial Nova" panose="020B0504020202020204" pitchFamily="34" charset="0"/>
              </a:rPr>
              <a:t>Jeopardy!</a:t>
            </a:r>
            <a:br>
              <a:rPr lang="de-AT" sz="5400" b="1" dirty="0">
                <a:solidFill>
                  <a:schemeClr val="bg1"/>
                </a:solidFill>
                <a:latin typeface="Arial Nova" panose="020B0504020202020204" pitchFamily="34" charset="0"/>
              </a:rPr>
            </a:br>
            <a:r>
              <a:rPr lang="de-AT" sz="5400" b="1" dirty="0">
                <a:solidFill>
                  <a:schemeClr val="bg1"/>
                </a:solidFill>
                <a:latin typeface="Arial Nova" panose="020B0504020202020204" pitchFamily="34" charset="0"/>
              </a:rPr>
              <a:t>Tutorial</a:t>
            </a:r>
            <a:endParaRPr lang="de-AT" sz="5400" b="1" i="1" dirty="0">
              <a:solidFill>
                <a:schemeClr val="bg1"/>
              </a:solidFill>
              <a:latin typeface="Arial Nova" panose="020B0504020202020204" pitchFamily="34" charset="0"/>
            </a:endParaRPr>
          </a:p>
        </p:txBody>
      </p:sp>
      <p:sp>
        <p:nvSpPr>
          <p:cNvPr id="14" name="Untertitel 2">
            <a:extLst>
              <a:ext uri="{FF2B5EF4-FFF2-40B4-BE49-F238E27FC236}">
                <a16:creationId xmlns:a16="http://schemas.microsoft.com/office/drawing/2014/main" id="{9CB6F860-F507-42A1-95C1-8D287008E3DF}"/>
              </a:ext>
            </a:extLst>
          </p:cNvPr>
          <p:cNvSpPr txBox="1">
            <a:spLocks/>
          </p:cNvSpPr>
          <p:nvPr/>
        </p:nvSpPr>
        <p:spPr>
          <a:xfrm>
            <a:off x="401493" y="1685953"/>
            <a:ext cx="11388724" cy="4870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300"/>
              </a:lnSpc>
            </a:pPr>
            <a:r>
              <a:rPr lang="en-GB" sz="2000" dirty="0">
                <a:solidFill>
                  <a:schemeClr val="bg1"/>
                </a:solidFill>
              </a:rPr>
              <a:t>This template is ready to use but since Jeopardy! is a quiz show, you can </a:t>
            </a:r>
            <a:r>
              <a:rPr lang="en-GB" sz="2000" b="1" dirty="0">
                <a:solidFill>
                  <a:schemeClr val="bg1"/>
                </a:solidFill>
              </a:rPr>
              <a:t>change the questions and answers </a:t>
            </a:r>
            <a:r>
              <a:rPr lang="en-GB" sz="2000" dirty="0">
                <a:solidFill>
                  <a:schemeClr val="bg1"/>
                </a:solidFill>
              </a:rPr>
              <a:t>of the template, in order to adapt the game to your topics.</a:t>
            </a:r>
          </a:p>
          <a:p>
            <a:pPr algn="l">
              <a:lnSpc>
                <a:spcPts val="3300"/>
              </a:lnSpc>
            </a:pPr>
            <a:br>
              <a:rPr lang="en-GB" sz="2000" dirty="0">
                <a:solidFill>
                  <a:schemeClr val="bg1"/>
                </a:solidFill>
              </a:rPr>
            </a:br>
            <a:r>
              <a:rPr lang="en-GB" sz="2000" dirty="0">
                <a:solidFill>
                  <a:schemeClr val="bg1"/>
                </a:solidFill>
              </a:rPr>
              <a:t>Please </a:t>
            </a:r>
            <a:r>
              <a:rPr lang="en-GB" sz="2000" b="1" dirty="0">
                <a:solidFill>
                  <a:schemeClr val="bg1"/>
                </a:solidFill>
              </a:rPr>
              <a:t>do not delete whole slides</a:t>
            </a:r>
            <a:r>
              <a:rPr lang="en-GB" sz="2000" dirty="0">
                <a:solidFill>
                  <a:schemeClr val="bg1"/>
                </a:solidFill>
              </a:rPr>
              <a:t>, otherwise we can not guarantee a smooth game experience and problems may occur.</a:t>
            </a:r>
          </a:p>
          <a:p>
            <a:pPr algn="l">
              <a:lnSpc>
                <a:spcPts val="3300"/>
              </a:lnSpc>
            </a:pPr>
            <a:r>
              <a:rPr lang="en-GB" sz="2000" dirty="0">
                <a:solidFill>
                  <a:schemeClr val="bg1"/>
                </a:solidFill>
              </a:rPr>
              <a:t>However, you can change texts, the music and colours. In the next slides we will give you a detailed explanation to learn how to play the game and adapt it to your ideas.</a:t>
            </a:r>
          </a:p>
          <a:p>
            <a:pPr algn="l">
              <a:lnSpc>
                <a:spcPts val="3300"/>
              </a:lnSpc>
            </a:pPr>
            <a:endParaRPr lang="en-GB" sz="2000" dirty="0">
              <a:solidFill>
                <a:schemeClr val="bg1"/>
              </a:solidFill>
            </a:endParaRPr>
          </a:p>
          <a:p>
            <a:pPr algn="l">
              <a:lnSpc>
                <a:spcPts val="3300"/>
              </a:lnSpc>
            </a:pPr>
            <a:r>
              <a:rPr lang="en-GB" sz="2000" b="1" dirty="0">
                <a:solidFill>
                  <a:schemeClr val="bg1"/>
                </a:solidFill>
              </a:rPr>
              <a:t>Have a lot of fun with our JEOPARDY! game!</a:t>
            </a:r>
          </a:p>
          <a:p>
            <a:pPr algn="l">
              <a:lnSpc>
                <a:spcPts val="3500"/>
              </a:lnSpc>
            </a:pPr>
            <a:endParaRPr lang="en-GB" sz="2000" dirty="0">
              <a:solidFill>
                <a:schemeClr val="bg1"/>
              </a:solidFill>
            </a:endParaRPr>
          </a:p>
        </p:txBody>
      </p:sp>
      <p:pic>
        <p:nvPicPr>
          <p:cNvPr id="4" name="Grafik 12" descr="Ein Bild, das Zeichnung enthält.&#10;&#10;Automatisch generierte Beschreibung">
            <a:extLst>
              <a:ext uri="{FF2B5EF4-FFF2-40B4-BE49-F238E27FC236}">
                <a16:creationId xmlns:a16="http://schemas.microsoft.com/office/drawing/2014/main" id="{FC9FED4A-1F09-49A4-94DE-182A1E6C9F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7200" y="6007583"/>
            <a:ext cx="2743307" cy="548661"/>
          </a:xfrm>
          <a:prstGeom prst="rect">
            <a:avLst/>
          </a:prstGeom>
        </p:spPr>
      </p:pic>
    </p:spTree>
    <p:custDataLst>
      <p:tags r:id="rId1"/>
    </p:custDataLst>
    <p:extLst>
      <p:ext uri="{BB962C8B-B14F-4D97-AF65-F5344CB8AC3E}">
        <p14:creationId xmlns:p14="http://schemas.microsoft.com/office/powerpoint/2010/main" val="3860200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00623383"/>
      </p:ext>
    </p:extLst>
  </p:cSld>
  <p:clrMapOvr>
    <a:masterClrMapping/>
  </p:clrMapOvr>
  <p:transition spd="slow" advTm="100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3"/>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073590" y="1905423"/>
            <a:ext cx="10044819" cy="1569660"/>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CTF TOOLS</a:t>
            </a:r>
          </a:p>
        </p:txBody>
      </p:sp>
    </p:spTree>
    <p:extLst>
      <p:ext uri="{BB962C8B-B14F-4D97-AF65-F5344CB8AC3E}">
        <p14:creationId xmlns:p14="http://schemas.microsoft.com/office/powerpoint/2010/main" val="331682093"/>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1900878148"/>
      </p:ext>
    </p:extLst>
  </p:cSld>
  <p:clrMapOvr>
    <a:masterClrMapping/>
  </p:clrMapOvr>
  <p:transition spd="slow" advTm="100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3"/>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459117" y="1905423"/>
            <a:ext cx="9273765" cy="304698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PHYSICAL SECURITY</a:t>
            </a:r>
          </a:p>
        </p:txBody>
      </p:sp>
    </p:spTree>
    <p:extLst>
      <p:ext uri="{BB962C8B-B14F-4D97-AF65-F5344CB8AC3E}">
        <p14:creationId xmlns:p14="http://schemas.microsoft.com/office/powerpoint/2010/main" val="2495946895"/>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515548858"/>
      </p:ext>
    </p:extLst>
  </p:cSld>
  <p:clrMapOvr>
    <a:masterClrMapping/>
  </p:clrMapOvr>
  <p:transition spd="slow" advTm="1000">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3" y="387035"/>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459116" y="1166841"/>
            <a:ext cx="9273765" cy="4524315"/>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CYBER DEFENSE PRACTICES</a:t>
            </a:r>
            <a:endParaRPr lang="de-AT" sz="9600" dirty="0">
              <a:solidFill>
                <a:srgbClr val="81AB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522089904"/>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569762586"/>
      </p:ext>
    </p:extLst>
  </p:cSld>
  <p:clrMapOvr>
    <a:masterClrMapping/>
  </p:clrMapOvr>
  <p:transition spd="slow" advTm="100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3"/>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459117" y="1494853"/>
            <a:ext cx="9273765" cy="6001643"/>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CYBER ATTACKS</a:t>
            </a:r>
            <a:endParaRPr lang="de-AT" sz="9600" dirty="0">
              <a:solidFill>
                <a:srgbClr val="81AB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a:p>
            <a:pPr algn="ctr"/>
            <a:endPar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a:p>
            <a:pPr algn="ctr"/>
            <a:endPar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789582760"/>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1739381224"/>
      </p:ext>
    </p:extLst>
  </p:cSld>
  <p:clrMapOvr>
    <a:masterClrMapping/>
  </p:clrMapOvr>
  <p:transition spd="slow" advTm="100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2"/>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459117" y="1971976"/>
            <a:ext cx="9273765" cy="1569660"/>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CYBER EVENTS</a:t>
            </a:r>
          </a:p>
        </p:txBody>
      </p:sp>
    </p:spTree>
    <p:extLst>
      <p:ext uri="{BB962C8B-B14F-4D97-AF65-F5344CB8AC3E}">
        <p14:creationId xmlns:p14="http://schemas.microsoft.com/office/powerpoint/2010/main" val="2394085648"/>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0EFB22F6-E1C2-4B1C-9ECE-4206BDD312D4}"/>
              </a:ext>
            </a:extLst>
          </p:cNvPr>
          <p:cNvSpPr txBox="1">
            <a:spLocks/>
          </p:cNvSpPr>
          <p:nvPr/>
        </p:nvSpPr>
        <p:spPr>
          <a:xfrm>
            <a:off x="365279" y="252774"/>
            <a:ext cx="11240156" cy="66052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000"/>
              </a:lnSpc>
            </a:pPr>
            <a:r>
              <a:rPr lang="en-GB" b="1" dirty="0">
                <a:solidFill>
                  <a:schemeClr val="bg1"/>
                </a:solidFill>
              </a:rPr>
              <a:t>Rules of Jeopardy!</a:t>
            </a:r>
          </a:p>
          <a:p>
            <a:pPr algn="l">
              <a:lnSpc>
                <a:spcPts val="3000"/>
              </a:lnSpc>
            </a:pPr>
            <a:r>
              <a:rPr lang="en-GB" sz="1800" dirty="0">
                <a:solidFill>
                  <a:schemeClr val="bg1"/>
                </a:solidFill>
              </a:rPr>
              <a:t>To start the game, click on the </a:t>
            </a:r>
            <a:r>
              <a:rPr lang="en-GB" sz="1800" b="1" dirty="0">
                <a:solidFill>
                  <a:schemeClr val="bg1"/>
                </a:solidFill>
              </a:rPr>
              <a:t>first Jeopardy! Slide </a:t>
            </a:r>
            <a:r>
              <a:rPr lang="en-GB" sz="1800" dirty="0">
                <a:solidFill>
                  <a:schemeClr val="bg1"/>
                </a:solidFill>
              </a:rPr>
              <a:t>and start the presentation by clicking on the menu </a:t>
            </a:r>
            <a:r>
              <a:rPr lang="en-GB" sz="1800" b="1" dirty="0">
                <a:solidFill>
                  <a:schemeClr val="bg1"/>
                </a:solidFill>
              </a:rPr>
              <a:t>Slide Show &gt; From Current Slide</a:t>
            </a:r>
            <a:r>
              <a:rPr lang="en-GB" sz="1800" dirty="0">
                <a:solidFill>
                  <a:schemeClr val="bg1"/>
                </a:solidFill>
              </a:rPr>
              <a:t>.</a:t>
            </a:r>
          </a:p>
          <a:p>
            <a:pPr algn="l">
              <a:lnSpc>
                <a:spcPts val="3000"/>
              </a:lnSpc>
            </a:pPr>
            <a:r>
              <a:rPr lang="en-GB" sz="1800" dirty="0">
                <a:solidFill>
                  <a:schemeClr val="bg1"/>
                </a:solidFill>
              </a:rPr>
              <a:t>Now the intro with music starts playing and you only </a:t>
            </a:r>
            <a:r>
              <a:rPr lang="en-GB" sz="1800" b="1" dirty="0">
                <a:solidFill>
                  <a:schemeClr val="bg1"/>
                </a:solidFill>
              </a:rPr>
              <a:t>must click one more time </a:t>
            </a:r>
            <a:r>
              <a:rPr lang="en-GB" sz="1800" dirty="0">
                <a:solidFill>
                  <a:schemeClr val="bg1"/>
                </a:solidFill>
              </a:rPr>
              <a:t>to run the begin animation. When the second money board appears, the </a:t>
            </a:r>
            <a:r>
              <a:rPr lang="en-GB" sz="1800" b="1" dirty="0">
                <a:solidFill>
                  <a:schemeClr val="bg1"/>
                </a:solidFill>
              </a:rPr>
              <a:t>first player can choose the category and money- </a:t>
            </a:r>
            <a:r>
              <a:rPr lang="en-GB" sz="1800" dirty="0">
                <a:solidFill>
                  <a:schemeClr val="bg1"/>
                </a:solidFill>
              </a:rPr>
              <a:t>value by clicking on the field. (With the increasing amount of money, the difficulty of the questions also increases!)</a:t>
            </a:r>
          </a:p>
          <a:p>
            <a:pPr algn="l">
              <a:lnSpc>
                <a:spcPts val="3000"/>
              </a:lnSpc>
            </a:pPr>
            <a:r>
              <a:rPr lang="en-GB" sz="1800" dirty="0">
                <a:solidFill>
                  <a:schemeClr val="bg1"/>
                </a:solidFill>
              </a:rPr>
              <a:t>As soon the question appears, the players have </a:t>
            </a:r>
            <a:r>
              <a:rPr lang="en-GB" sz="1800" b="1" dirty="0">
                <a:solidFill>
                  <a:schemeClr val="bg1"/>
                </a:solidFill>
              </a:rPr>
              <a:t>30 seconds </a:t>
            </a:r>
            <a:r>
              <a:rPr lang="en-GB" sz="1800" dirty="0">
                <a:solidFill>
                  <a:schemeClr val="bg1"/>
                </a:solidFill>
              </a:rPr>
              <a:t>to think about it. (until music ends) When one person raises his arm (or shouts) he/ she can answer. Answers must be phrased as questions, unless it’s said differently.</a:t>
            </a:r>
          </a:p>
          <a:p>
            <a:pPr algn="l">
              <a:lnSpc>
                <a:spcPts val="3000"/>
              </a:lnSpc>
            </a:pPr>
            <a:r>
              <a:rPr lang="en-GB" sz="1800" b="1" dirty="0">
                <a:solidFill>
                  <a:schemeClr val="bg1"/>
                </a:solidFill>
              </a:rPr>
              <a:t>Right answer</a:t>
            </a:r>
            <a:r>
              <a:rPr lang="en-GB" sz="1800" dirty="0">
                <a:solidFill>
                  <a:schemeClr val="bg1"/>
                </a:solidFill>
              </a:rPr>
              <a:t>? Then the player gets the amount of money, the question is worth. Take a sheet and write down the value to the persons' name. If he guessed it </a:t>
            </a:r>
            <a:r>
              <a:rPr lang="en-GB" sz="1800" b="1" dirty="0">
                <a:solidFill>
                  <a:schemeClr val="bg1"/>
                </a:solidFill>
              </a:rPr>
              <a:t>wrong</a:t>
            </a:r>
            <a:r>
              <a:rPr lang="en-GB" sz="1800" dirty="0">
                <a:solidFill>
                  <a:schemeClr val="bg1"/>
                </a:solidFill>
              </a:rPr>
              <a:t>, the other players could try their luck. If time runs out, or no one got it, no one will get any points. The person with the highest amount of money, wins.</a:t>
            </a:r>
          </a:p>
          <a:p>
            <a:pPr algn="l">
              <a:lnSpc>
                <a:spcPts val="3000"/>
              </a:lnSpc>
            </a:pPr>
            <a:r>
              <a:rPr lang="en-GB" sz="1800" b="1" dirty="0">
                <a:solidFill>
                  <a:schemeClr val="bg1"/>
                </a:solidFill>
              </a:rPr>
              <a:t>Advanced version: </a:t>
            </a:r>
            <a:r>
              <a:rPr lang="en-GB" sz="1800" dirty="0">
                <a:solidFill>
                  <a:schemeClr val="bg1"/>
                </a:solidFill>
              </a:rPr>
              <a:t>guessing it wrong will subtract the amount of money from the players account; negative values are also accurate.</a:t>
            </a:r>
          </a:p>
        </p:txBody>
      </p:sp>
      <p:pic>
        <p:nvPicPr>
          <p:cNvPr id="2" name="Grafik 12" descr="Ein Bild, das Zeichnung enthält.&#10;&#10;Automatisch generierte Beschreibung">
            <a:extLst>
              <a:ext uri="{FF2B5EF4-FFF2-40B4-BE49-F238E27FC236}">
                <a16:creationId xmlns:a16="http://schemas.microsoft.com/office/drawing/2014/main" id="{852B8C36-9D3F-403B-8D6B-85D2C34488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47200" y="6007583"/>
            <a:ext cx="2743307" cy="548661"/>
          </a:xfrm>
          <a:prstGeom prst="rect">
            <a:avLst/>
          </a:prstGeom>
        </p:spPr>
      </p:pic>
    </p:spTree>
    <p:extLst>
      <p:ext uri="{BB962C8B-B14F-4D97-AF65-F5344CB8AC3E}">
        <p14:creationId xmlns:p14="http://schemas.microsoft.com/office/powerpoint/2010/main" val="99400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B08EA97-F4C2-4013-ABAB-3C8FCE8FF6C3}"/>
              </a:ext>
            </a:extLst>
          </p:cNvPr>
          <p:cNvSpPr/>
          <p:nvPr/>
        </p:nvSpPr>
        <p:spPr>
          <a:xfrm>
            <a:off x="0"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pic>
        <p:nvPicPr>
          <p:cNvPr id="17" name="Grafik 16" descr="Ein Bild, das Zug enthält.&#10;&#10;Automatisch generierte Beschreibung">
            <a:extLst>
              <a:ext uri="{FF2B5EF4-FFF2-40B4-BE49-F238E27FC236}">
                <a16:creationId xmlns:a16="http://schemas.microsoft.com/office/drawing/2014/main" id="{F0965CF8-557D-4209-A200-97D81CEA11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038" y="1105155"/>
            <a:ext cx="12233642" cy="5741197"/>
          </a:xfrm>
          <a:prstGeom prst="rect">
            <a:avLst/>
          </a:prstGeom>
        </p:spPr>
      </p:pic>
      <p:sp>
        <p:nvSpPr>
          <p:cNvPr id="9" name="Textfeld 8">
            <a:extLst>
              <a:ext uri="{FF2B5EF4-FFF2-40B4-BE49-F238E27FC236}">
                <a16:creationId xmlns:a16="http://schemas.microsoft.com/office/drawing/2014/main" id="{0E88241F-4542-41EF-8D10-35BA8F089CE7}"/>
              </a:ext>
            </a:extLst>
          </p:cNvPr>
          <p:cNvSpPr txBox="1"/>
          <p:nvPr/>
        </p:nvSpPr>
        <p:spPr>
          <a:xfrm>
            <a:off x="730275" y="1342041"/>
            <a:ext cx="11203045" cy="1200329"/>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YOU FINISHED THIS GAME</a:t>
            </a:r>
          </a:p>
        </p:txBody>
      </p:sp>
      <p:sp>
        <p:nvSpPr>
          <p:cNvPr id="11" name="Textfeld 10">
            <a:extLst>
              <a:ext uri="{FF2B5EF4-FFF2-40B4-BE49-F238E27FC236}">
                <a16:creationId xmlns:a16="http://schemas.microsoft.com/office/drawing/2014/main" id="{13ECA668-EB4D-4085-A66C-36CAB66B813A}"/>
              </a:ext>
            </a:extLst>
          </p:cNvPr>
          <p:cNvSpPr txBox="1"/>
          <p:nvPr/>
        </p:nvSpPr>
        <p:spPr>
          <a:xfrm>
            <a:off x="202780" y="5580508"/>
            <a:ext cx="11790669" cy="1200329"/>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TIME TO COUNT THE MONEY! </a:t>
            </a:r>
          </a:p>
        </p:txBody>
      </p:sp>
      <p:sp>
        <p:nvSpPr>
          <p:cNvPr id="85" name="title1">
            <a:extLst>
              <a:ext uri="{FF2B5EF4-FFF2-40B4-BE49-F238E27FC236}">
                <a16:creationId xmlns:a16="http://schemas.microsoft.com/office/drawing/2014/main" id="{901CB557-0EF8-4F05-A3F0-0F6244AAB29C}"/>
              </a:ext>
            </a:extLst>
          </p:cNvPr>
          <p:cNvSpPr txBox="1"/>
          <p:nvPr/>
        </p:nvSpPr>
        <p:spPr>
          <a:xfrm>
            <a:off x="-134230" y="49221"/>
            <a:ext cx="2253892" cy="954107"/>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NETWORK SECURITY</a:t>
            </a:r>
          </a:p>
        </p:txBody>
      </p:sp>
      <p:sp>
        <p:nvSpPr>
          <p:cNvPr id="3" name="title2">
            <a:extLst>
              <a:ext uri="{FF2B5EF4-FFF2-40B4-BE49-F238E27FC236}">
                <a16:creationId xmlns:a16="http://schemas.microsoft.com/office/drawing/2014/main" id="{8592A4B4-7E48-410E-99D4-84A1253A6ADD}"/>
              </a:ext>
            </a:extLst>
          </p:cNvPr>
          <p:cNvSpPr txBox="1"/>
          <p:nvPr/>
        </p:nvSpPr>
        <p:spPr>
          <a:xfrm>
            <a:off x="1950978" y="188230"/>
            <a:ext cx="2139500" cy="523220"/>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CTF TOOLS</a:t>
            </a:r>
          </a:p>
        </p:txBody>
      </p:sp>
      <p:sp>
        <p:nvSpPr>
          <p:cNvPr id="8" name="title5">
            <a:extLst>
              <a:ext uri="{FF2B5EF4-FFF2-40B4-BE49-F238E27FC236}">
                <a16:creationId xmlns:a16="http://schemas.microsoft.com/office/drawing/2014/main" id="{CB1155BC-0D1C-497D-8F12-D9557C693AAF}"/>
              </a:ext>
            </a:extLst>
          </p:cNvPr>
          <p:cNvSpPr txBox="1"/>
          <p:nvPr/>
        </p:nvSpPr>
        <p:spPr>
          <a:xfrm>
            <a:off x="8049842" y="-17042"/>
            <a:ext cx="2253892" cy="954107"/>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CYBER ATTACKS</a:t>
            </a:r>
          </a:p>
        </p:txBody>
      </p:sp>
      <p:sp>
        <p:nvSpPr>
          <p:cNvPr id="10" name="title6">
            <a:extLst>
              <a:ext uri="{FF2B5EF4-FFF2-40B4-BE49-F238E27FC236}">
                <a16:creationId xmlns:a16="http://schemas.microsoft.com/office/drawing/2014/main" id="{08CDD077-3C5D-47D4-BEC4-13817F1C6213}"/>
              </a:ext>
            </a:extLst>
          </p:cNvPr>
          <p:cNvSpPr txBox="1"/>
          <p:nvPr/>
        </p:nvSpPr>
        <p:spPr>
          <a:xfrm>
            <a:off x="10093020" y="39938"/>
            <a:ext cx="2253892" cy="954107"/>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CYBER EVENTS</a:t>
            </a:r>
          </a:p>
        </p:txBody>
      </p:sp>
      <p:sp>
        <p:nvSpPr>
          <p:cNvPr id="6" name="title4">
            <a:extLst>
              <a:ext uri="{FF2B5EF4-FFF2-40B4-BE49-F238E27FC236}">
                <a16:creationId xmlns:a16="http://schemas.microsoft.com/office/drawing/2014/main" id="{1AF922AE-E280-4113-9D48-540EFFCDA933}"/>
              </a:ext>
            </a:extLst>
          </p:cNvPr>
          <p:cNvSpPr txBox="1"/>
          <p:nvPr/>
        </p:nvSpPr>
        <p:spPr>
          <a:xfrm>
            <a:off x="6006664" y="-29128"/>
            <a:ext cx="2253892" cy="954107"/>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CYBER DEFENSE</a:t>
            </a:r>
          </a:p>
        </p:txBody>
      </p:sp>
      <p:sp>
        <p:nvSpPr>
          <p:cNvPr id="4" name="title3">
            <a:extLst>
              <a:ext uri="{FF2B5EF4-FFF2-40B4-BE49-F238E27FC236}">
                <a16:creationId xmlns:a16="http://schemas.microsoft.com/office/drawing/2014/main" id="{E0236156-F464-4A73-855E-2491BCFF8940}"/>
              </a:ext>
            </a:extLst>
          </p:cNvPr>
          <p:cNvSpPr txBox="1"/>
          <p:nvPr/>
        </p:nvSpPr>
        <p:spPr>
          <a:xfrm>
            <a:off x="3985899" y="36874"/>
            <a:ext cx="2253892" cy="954107"/>
          </a:xfrm>
          <a:prstGeom prst="rect">
            <a:avLst/>
          </a:prstGeom>
          <a:noFill/>
          <a:effectLst>
            <a:outerShdw blurRad="50800" dist="38100" dir="2700000" algn="tl" rotWithShape="0">
              <a:prstClr val="black">
                <a:alpha val="94000"/>
              </a:prstClr>
            </a:outerShdw>
          </a:effectLst>
        </p:spPr>
        <p:txBody>
          <a:bodyPr wrap="square" rtlCol="0">
            <a:spAutoFit/>
          </a:bodyPr>
          <a:lstStyle/>
          <a:p>
            <a:pPr algn="ctr"/>
            <a:r>
              <a:rPr lang="de-AT" sz="2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PHYSICAL SECURITY</a:t>
            </a:r>
          </a:p>
        </p:txBody>
      </p:sp>
      <mc:AlternateContent xmlns:mc="http://schemas.openxmlformats.org/markup-compatibility/2006" xmlns:pslz="http://schemas.microsoft.com/office/powerpoint/2016/slidezoom">
        <mc:Choice Requires="pslz">
          <p:graphicFrame>
            <p:nvGraphicFramePr>
              <p:cNvPr id="157" name="Folienzoom - 5/6">
                <a:extLst>
                  <a:ext uri="{FF2B5EF4-FFF2-40B4-BE49-F238E27FC236}">
                    <a16:creationId xmlns:a16="http://schemas.microsoft.com/office/drawing/2014/main" id="{590F7C80-4009-4033-B250-068A8FB7D3B6}"/>
                  </a:ext>
                </a:extLst>
              </p:cNvPr>
              <p:cNvGraphicFramePr>
                <a:graphicFrameLocks noChangeAspect="1"/>
              </p:cNvGraphicFramePr>
              <p:nvPr>
                <p:extLst>
                  <p:ext uri="{D42A27DB-BD31-4B8C-83A1-F6EECF244321}">
                    <p14:modId xmlns:p14="http://schemas.microsoft.com/office/powerpoint/2010/main" val="2517561864"/>
                  </p:ext>
                </p:extLst>
              </p:nvPr>
            </p:nvGraphicFramePr>
            <p:xfrm>
              <a:off x="10242186" y="5754375"/>
              <a:ext cx="1962000" cy="1103625"/>
            </p:xfrm>
            <a:graphic>
              <a:graphicData uri="http://schemas.microsoft.com/office/powerpoint/2016/slidezoom">
                <pslz:sldZm>
                  <pslz:sldZmObj sldId="298" cId="645985678">
                    <pslz:zmPr id="{6151FFEA-129A-40B2-94E9-0E3C267FC6F4}" returnToParent="0" imageType="cover" transitionDur="1000">
                      <p166:blipFill xmlns:p166="http://schemas.microsoft.com/office/powerpoint/2016/6/main">
                        <a:blip r:embed="rId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57" name="Folienzoom - 5/6">
                <a:hlinkClick r:id="rId6" action="ppaction://hlinksldjump"/>
                <a:extLst>
                  <a:ext uri="{FF2B5EF4-FFF2-40B4-BE49-F238E27FC236}">
                    <a16:creationId xmlns:a16="http://schemas.microsoft.com/office/drawing/2014/main" id="{590F7C80-4009-4033-B250-068A8FB7D3B6}"/>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0242186" y="5754375"/>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8" name="Folienzoom - 5/5">
                <a:extLst>
                  <a:ext uri="{FF2B5EF4-FFF2-40B4-BE49-F238E27FC236}">
                    <a16:creationId xmlns:a16="http://schemas.microsoft.com/office/drawing/2014/main" id="{492029E1-A281-4BF5-91B9-BB2152DEB3A0}"/>
                  </a:ext>
                </a:extLst>
              </p:cNvPr>
              <p:cNvGraphicFramePr>
                <a:graphicFrameLocks noChangeAspect="1"/>
              </p:cNvGraphicFramePr>
              <p:nvPr>
                <p:extLst>
                  <p:ext uri="{D42A27DB-BD31-4B8C-83A1-F6EECF244321}">
                    <p14:modId xmlns:p14="http://schemas.microsoft.com/office/powerpoint/2010/main" val="1335506123"/>
                  </p:ext>
                </p:extLst>
              </p:nvPr>
            </p:nvGraphicFramePr>
            <p:xfrm>
              <a:off x="8189372" y="5749247"/>
              <a:ext cx="1975976" cy="1111486"/>
            </p:xfrm>
            <a:graphic>
              <a:graphicData uri="http://schemas.microsoft.com/office/powerpoint/2016/slidezoom">
                <pslz:sldZm>
                  <pslz:sldZmObj sldId="293" cId="3521076982">
                    <pslz:zmPr id="{9B6BE783-80BF-4442-BEC6-EF19D29C46C5}" returnToParent="0" imageType="cover" transitionDur="1000">
                      <p166:blipFill xmlns:p166="http://schemas.microsoft.com/office/powerpoint/2016/6/main">
                        <a:blip r:embed="rId8"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38" name="Folienzoom - 5/5">
                <a:hlinkClick r:id="rId9" action="ppaction://hlinksldjump"/>
                <a:extLst>
                  <a:ext uri="{FF2B5EF4-FFF2-40B4-BE49-F238E27FC236}">
                    <a16:creationId xmlns:a16="http://schemas.microsoft.com/office/drawing/2014/main" id="{492029E1-A281-4BF5-91B9-BB2152DEB3A0}"/>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8189372" y="5749247"/>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8" name="Folienzoom - 5/4">
                <a:extLst>
                  <a:ext uri="{FF2B5EF4-FFF2-40B4-BE49-F238E27FC236}">
                    <a16:creationId xmlns:a16="http://schemas.microsoft.com/office/drawing/2014/main" id="{8803308B-21EB-4FFE-866D-69BAA9498122}"/>
                  </a:ext>
                </a:extLst>
              </p:cNvPr>
              <p:cNvGraphicFramePr>
                <a:graphicFrameLocks noChangeAspect="1"/>
              </p:cNvGraphicFramePr>
              <p:nvPr>
                <p:extLst>
                  <p:ext uri="{D42A27DB-BD31-4B8C-83A1-F6EECF244321}">
                    <p14:modId xmlns:p14="http://schemas.microsoft.com/office/powerpoint/2010/main" val="801652941"/>
                  </p:ext>
                </p:extLst>
              </p:nvPr>
            </p:nvGraphicFramePr>
            <p:xfrm>
              <a:off x="6138987" y="5751014"/>
              <a:ext cx="1980852" cy="1114229"/>
            </p:xfrm>
            <a:graphic>
              <a:graphicData uri="http://schemas.microsoft.com/office/powerpoint/2016/slidezoom">
                <pslz:sldZm>
                  <pslz:sldZmObj sldId="288" cId="651233427">
                    <pslz:zmPr id="{4EC7CF26-D57F-41B9-95E5-0022A90E8D6D}" returnToParent="0" imageType="cover" transitionDur="1000">
                      <p166:blipFill xmlns:p166="http://schemas.microsoft.com/office/powerpoint/2016/6/main">
                        <a:blip r:embed="rId1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118" name="Folienzoom - 5/4">
                <a:hlinkClick r:id="rId12" action="ppaction://hlinksldjump"/>
                <a:extLst>
                  <a:ext uri="{FF2B5EF4-FFF2-40B4-BE49-F238E27FC236}">
                    <a16:creationId xmlns:a16="http://schemas.microsoft.com/office/drawing/2014/main" id="{8803308B-21EB-4FFE-866D-69BAA9498122}"/>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987" y="5751014"/>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7" name="Folienzoom - 5/3">
                <a:extLst>
                  <a:ext uri="{FF2B5EF4-FFF2-40B4-BE49-F238E27FC236}">
                    <a16:creationId xmlns:a16="http://schemas.microsoft.com/office/drawing/2014/main" id="{0F1F1A49-5B9E-468B-BCE0-35716F102BEA}"/>
                  </a:ext>
                </a:extLst>
              </p:cNvPr>
              <p:cNvGraphicFramePr>
                <a:graphicFrameLocks noChangeAspect="1"/>
              </p:cNvGraphicFramePr>
              <p:nvPr>
                <p:extLst>
                  <p:ext uri="{D42A27DB-BD31-4B8C-83A1-F6EECF244321}">
                    <p14:modId xmlns:p14="http://schemas.microsoft.com/office/powerpoint/2010/main" val="2967970755"/>
                  </p:ext>
                </p:extLst>
              </p:nvPr>
            </p:nvGraphicFramePr>
            <p:xfrm>
              <a:off x="4090478" y="5748886"/>
              <a:ext cx="1971939" cy="1109216"/>
            </p:xfrm>
            <a:graphic>
              <a:graphicData uri="http://schemas.microsoft.com/office/powerpoint/2016/slidezoom">
                <pslz:sldZm>
                  <pslz:sldZmObj sldId="283" cId="931888346">
                    <pslz:zmPr id="{33F4333D-2EFC-4E57-98DE-28B541727BD2}" returnToParent="0" imageType="cover" transitionDur="1000">
                      <p166:blipFill xmlns:p166="http://schemas.microsoft.com/office/powerpoint/2016/6/main">
                        <a:blip r:embed="rId1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97" name="Folienzoom - 5/3">
                <a:hlinkClick r:id="rId14" action="ppaction://hlinksldjump"/>
                <a:extLst>
                  <a:ext uri="{FF2B5EF4-FFF2-40B4-BE49-F238E27FC236}">
                    <a16:creationId xmlns:a16="http://schemas.microsoft.com/office/drawing/2014/main" id="{0F1F1A49-5B9E-468B-BCE0-35716F102BEA}"/>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4090478" y="5748886"/>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4" name="Folienzoom - 5/2">
                <a:extLst>
                  <a:ext uri="{FF2B5EF4-FFF2-40B4-BE49-F238E27FC236}">
                    <a16:creationId xmlns:a16="http://schemas.microsoft.com/office/drawing/2014/main" id="{EFB97240-BBED-46E8-8E29-801064152833}"/>
                  </a:ext>
                </a:extLst>
              </p:cNvPr>
              <p:cNvGraphicFramePr>
                <a:graphicFrameLocks noChangeAspect="1"/>
              </p:cNvGraphicFramePr>
              <p:nvPr>
                <p:extLst>
                  <p:ext uri="{D42A27DB-BD31-4B8C-83A1-F6EECF244321}">
                    <p14:modId xmlns:p14="http://schemas.microsoft.com/office/powerpoint/2010/main" val="363249940"/>
                  </p:ext>
                </p:extLst>
              </p:nvPr>
            </p:nvGraphicFramePr>
            <p:xfrm>
              <a:off x="2052165" y="5753003"/>
              <a:ext cx="1961818" cy="1103523"/>
            </p:xfrm>
            <a:graphic>
              <a:graphicData uri="http://schemas.microsoft.com/office/powerpoint/2016/slidezoom">
                <pslz:sldZm>
                  <pslz:sldZmObj sldId="278" cId="2408853563">
                    <pslz:zmPr id="{BC64698D-D4E3-43B9-8E39-787BB862BE1B}" returnToParent="0" imageType="cover" transitionDur="1000">
                      <p166:blipFill xmlns:p166="http://schemas.microsoft.com/office/powerpoint/2016/6/main">
                        <a:blip r:embed="rId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1818" cy="1103523"/>
                        </a:xfrm>
                        <a:prstGeom prst="rect">
                          <a:avLst/>
                        </a:prstGeom>
                        <a:ln w="3175">
                          <a:solidFill>
                            <a:prstClr val="ltGray"/>
                          </a:solidFill>
                        </a:ln>
                      </p166:spPr>
                    </pslz:zmPr>
                  </pslz:sldZmObj>
                </pslz:sldZm>
              </a:graphicData>
            </a:graphic>
          </p:graphicFrame>
        </mc:Choice>
        <mc:Fallback xmlns="">
          <p:pic>
            <p:nvPicPr>
              <p:cNvPr id="84" name="Folienzoom - 5/2">
                <a:hlinkClick r:id="rId15" action="ppaction://hlinksldjump"/>
                <a:extLst>
                  <a:ext uri="{FF2B5EF4-FFF2-40B4-BE49-F238E27FC236}">
                    <a16:creationId xmlns:a16="http://schemas.microsoft.com/office/drawing/2014/main" id="{EFB97240-BBED-46E8-8E29-801064152833}"/>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2052165" y="5753003"/>
                <a:ext cx="1961818" cy="110352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8" name="Folienzoom - 5/1">
                <a:extLst>
                  <a:ext uri="{FF2B5EF4-FFF2-40B4-BE49-F238E27FC236}">
                    <a16:creationId xmlns:a16="http://schemas.microsoft.com/office/drawing/2014/main" id="{96E6541A-F84D-491B-84BA-932283760904}"/>
                  </a:ext>
                </a:extLst>
              </p:cNvPr>
              <p:cNvGraphicFramePr>
                <a:graphicFrameLocks noChangeAspect="1"/>
              </p:cNvGraphicFramePr>
              <p:nvPr>
                <p:extLst>
                  <p:ext uri="{D42A27DB-BD31-4B8C-83A1-F6EECF244321}">
                    <p14:modId xmlns:p14="http://schemas.microsoft.com/office/powerpoint/2010/main" val="4240614200"/>
                  </p:ext>
                </p:extLst>
              </p:nvPr>
            </p:nvGraphicFramePr>
            <p:xfrm>
              <a:off x="11269" y="5744187"/>
              <a:ext cx="1980852" cy="1114229"/>
            </p:xfrm>
            <a:graphic>
              <a:graphicData uri="http://schemas.microsoft.com/office/powerpoint/2016/slidezoom">
                <pslz:sldZm>
                  <pslz:sldZmObj sldId="272" cId="885251257">
                    <pslz:zmPr id="{3081A411-539C-48AE-B322-F5AD322A86D7}" returnToParent="0" imageType="cover" transitionDur="1000">
                      <p166:blipFill xmlns:p166="http://schemas.microsoft.com/office/powerpoint/2016/6/main">
                        <a:blip r:embed="rId1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38" name="Folienzoom - 5/1">
                <a:hlinkClick r:id="rId16" action="ppaction://hlinksldjump"/>
                <a:extLst>
                  <a:ext uri="{FF2B5EF4-FFF2-40B4-BE49-F238E27FC236}">
                    <a16:creationId xmlns:a16="http://schemas.microsoft.com/office/drawing/2014/main" id="{96E6541A-F84D-491B-84BA-932283760904}"/>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1269" y="5744187"/>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4" name="Folienzoom - 4/6">
                <a:extLst>
                  <a:ext uri="{FF2B5EF4-FFF2-40B4-BE49-F238E27FC236}">
                    <a16:creationId xmlns:a16="http://schemas.microsoft.com/office/drawing/2014/main" id="{5B6B5E99-CEB1-42BA-8633-D9C3CD8D9CE8}"/>
                  </a:ext>
                </a:extLst>
              </p:cNvPr>
              <p:cNvGraphicFramePr>
                <a:graphicFrameLocks noChangeAspect="1"/>
              </p:cNvGraphicFramePr>
              <p:nvPr>
                <p:extLst>
                  <p:ext uri="{D42A27DB-BD31-4B8C-83A1-F6EECF244321}">
                    <p14:modId xmlns:p14="http://schemas.microsoft.com/office/powerpoint/2010/main" val="2916146584"/>
                  </p:ext>
                </p:extLst>
              </p:nvPr>
            </p:nvGraphicFramePr>
            <p:xfrm>
              <a:off x="10234556" y="4590890"/>
              <a:ext cx="1962000" cy="1103625"/>
            </p:xfrm>
            <a:graphic>
              <a:graphicData uri="http://schemas.microsoft.com/office/powerpoint/2016/slidezoom">
                <pslz:sldZm>
                  <pslz:sldZmObj sldId="297" cId="2735875147">
                    <pslz:zmPr id="{4022518B-DB75-49D1-9EBD-CD88BB17F8DB}" returnToParent="0" imageType="cover" transitionDur="1000">
                      <p166:blipFill xmlns:p166="http://schemas.microsoft.com/office/powerpoint/2016/6/main">
                        <a:blip r:embed="rId1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54" name="Folienzoom - 4/6">
                <a:hlinkClick r:id="rId18" action="ppaction://hlinksldjump"/>
                <a:extLst>
                  <a:ext uri="{FF2B5EF4-FFF2-40B4-BE49-F238E27FC236}">
                    <a16:creationId xmlns:a16="http://schemas.microsoft.com/office/drawing/2014/main" id="{5B6B5E99-CEB1-42BA-8633-D9C3CD8D9CE8}"/>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10234556" y="4590890"/>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4" name="Folienzoom - 4/5">
                <a:extLst>
                  <a:ext uri="{FF2B5EF4-FFF2-40B4-BE49-F238E27FC236}">
                    <a16:creationId xmlns:a16="http://schemas.microsoft.com/office/drawing/2014/main" id="{E62F3464-8E44-4181-B0C8-D108886CE600}"/>
                  </a:ext>
                </a:extLst>
              </p:cNvPr>
              <p:cNvGraphicFramePr>
                <a:graphicFrameLocks noChangeAspect="1"/>
              </p:cNvGraphicFramePr>
              <p:nvPr>
                <p:extLst>
                  <p:ext uri="{D42A27DB-BD31-4B8C-83A1-F6EECF244321}">
                    <p14:modId xmlns:p14="http://schemas.microsoft.com/office/powerpoint/2010/main" val="296916116"/>
                  </p:ext>
                </p:extLst>
              </p:nvPr>
            </p:nvGraphicFramePr>
            <p:xfrm>
              <a:off x="8192031" y="4603275"/>
              <a:ext cx="1975976" cy="1111486"/>
            </p:xfrm>
            <a:graphic>
              <a:graphicData uri="http://schemas.microsoft.com/office/powerpoint/2016/slidezoom">
                <pslz:sldZm>
                  <pslz:sldZmObj sldId="292" cId="2740082526">
                    <pslz:zmPr id="{A6672339-AF73-45F5-8A80-8CA124DCFA45}" returnToParent="0" imageType="cover" transitionDur="1000">
                      <p166:blipFill xmlns:p166="http://schemas.microsoft.com/office/powerpoint/2016/6/main">
                        <a:blip r:embed="rId20"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34" name="Folienzoom - 4/5">
                <a:hlinkClick r:id="rId21" action="ppaction://hlinksldjump"/>
                <a:extLst>
                  <a:ext uri="{FF2B5EF4-FFF2-40B4-BE49-F238E27FC236}">
                    <a16:creationId xmlns:a16="http://schemas.microsoft.com/office/drawing/2014/main" id="{E62F3464-8E44-4181-B0C8-D108886CE600}"/>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8192031" y="4603275"/>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4" name="Folienzoom - 4/4">
                <a:extLst>
                  <a:ext uri="{FF2B5EF4-FFF2-40B4-BE49-F238E27FC236}">
                    <a16:creationId xmlns:a16="http://schemas.microsoft.com/office/drawing/2014/main" id="{7CEDB38F-3747-4029-9E15-E056631E867A}"/>
                  </a:ext>
                </a:extLst>
              </p:cNvPr>
              <p:cNvGraphicFramePr>
                <a:graphicFrameLocks noChangeAspect="1"/>
              </p:cNvGraphicFramePr>
              <p:nvPr>
                <p:extLst>
                  <p:ext uri="{D42A27DB-BD31-4B8C-83A1-F6EECF244321}">
                    <p14:modId xmlns:p14="http://schemas.microsoft.com/office/powerpoint/2010/main" val="1736064905"/>
                  </p:ext>
                </p:extLst>
              </p:nvPr>
            </p:nvGraphicFramePr>
            <p:xfrm>
              <a:off x="6143184" y="4626385"/>
              <a:ext cx="1980852" cy="1114229"/>
            </p:xfrm>
            <a:graphic>
              <a:graphicData uri="http://schemas.microsoft.com/office/powerpoint/2016/slidezoom">
                <pslz:sldZm>
                  <pslz:sldZmObj sldId="287" cId="2627552705">
                    <pslz:zmPr id="{074134CD-36DC-429F-8186-E55B7F659B53}" returnToParent="0" imageType="cover" transitionDur="1000">
                      <p166:blipFill xmlns:p166="http://schemas.microsoft.com/office/powerpoint/2016/6/main">
                        <a:blip r:embed="rId22"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114" name="Folienzoom - 4/4">
                <a:hlinkClick r:id="rId23" action="ppaction://hlinksldjump"/>
                <a:extLst>
                  <a:ext uri="{FF2B5EF4-FFF2-40B4-BE49-F238E27FC236}">
                    <a16:creationId xmlns:a16="http://schemas.microsoft.com/office/drawing/2014/main" id="{7CEDB38F-3747-4029-9E15-E056631E867A}"/>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6143184" y="4626385"/>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3" name="Folienzoom - 4/3">
                <a:extLst>
                  <a:ext uri="{FF2B5EF4-FFF2-40B4-BE49-F238E27FC236}">
                    <a16:creationId xmlns:a16="http://schemas.microsoft.com/office/drawing/2014/main" id="{6A3A7877-0BE7-4A5F-A0D6-CC50543C59D8}"/>
                  </a:ext>
                </a:extLst>
              </p:cNvPr>
              <p:cNvGraphicFramePr>
                <a:graphicFrameLocks noChangeAspect="1"/>
              </p:cNvGraphicFramePr>
              <p:nvPr>
                <p:extLst>
                  <p:ext uri="{D42A27DB-BD31-4B8C-83A1-F6EECF244321}">
                    <p14:modId xmlns:p14="http://schemas.microsoft.com/office/powerpoint/2010/main" val="1044783922"/>
                  </p:ext>
                </p:extLst>
              </p:nvPr>
            </p:nvGraphicFramePr>
            <p:xfrm>
              <a:off x="4093329" y="4624497"/>
              <a:ext cx="1971939" cy="1109216"/>
            </p:xfrm>
            <a:graphic>
              <a:graphicData uri="http://schemas.microsoft.com/office/powerpoint/2016/slidezoom">
                <pslz:sldZm>
                  <pslz:sldZmObj sldId="282" cId="1713479205">
                    <pslz:zmPr id="{97D47C76-B9BD-4FB7-949B-823C41333D96}" returnToParent="0" imageType="cover" transitionDur="1000">
                      <p166:blipFill xmlns:p166="http://schemas.microsoft.com/office/powerpoint/2016/6/main">
                        <a:blip r:embed="rId24"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93" name="Folienzoom - 4/3">
                <a:hlinkClick r:id="rId25" action="ppaction://hlinksldjump"/>
                <a:extLst>
                  <a:ext uri="{FF2B5EF4-FFF2-40B4-BE49-F238E27FC236}">
                    <a16:creationId xmlns:a16="http://schemas.microsoft.com/office/drawing/2014/main" id="{6A3A7877-0BE7-4A5F-A0D6-CC50543C59D8}"/>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4093329" y="4624497"/>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2" name="Folienzoom - 4/2">
                <a:extLst>
                  <a:ext uri="{FF2B5EF4-FFF2-40B4-BE49-F238E27FC236}">
                    <a16:creationId xmlns:a16="http://schemas.microsoft.com/office/drawing/2014/main" id="{48A89C60-6FFC-4B57-AA21-850830654208}"/>
                  </a:ext>
                </a:extLst>
              </p:cNvPr>
              <p:cNvGraphicFramePr>
                <a:graphicFrameLocks noChangeAspect="1"/>
              </p:cNvGraphicFramePr>
              <p:nvPr>
                <p:extLst>
                  <p:ext uri="{D42A27DB-BD31-4B8C-83A1-F6EECF244321}">
                    <p14:modId xmlns:p14="http://schemas.microsoft.com/office/powerpoint/2010/main" val="2029154946"/>
                  </p:ext>
                </p:extLst>
              </p:nvPr>
            </p:nvGraphicFramePr>
            <p:xfrm>
              <a:off x="2036530" y="4602484"/>
              <a:ext cx="1996382" cy="1122965"/>
            </p:xfrm>
            <a:graphic>
              <a:graphicData uri="http://schemas.microsoft.com/office/powerpoint/2016/slidezoom">
                <pslz:sldZm>
                  <pslz:sldZmObj sldId="277" cId="1083251038">
                    <pslz:zmPr id="{20BFE3CD-D689-4CA3-9F02-1D896603F94E}" returnToParent="0" imageType="cover" transitionDur="1000">
                      <p166:blipFill xmlns:p166="http://schemas.microsoft.com/office/powerpoint/2016/6/main">
                        <a:blip r:embed="rId26"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96382" cy="1122965"/>
                        </a:xfrm>
                        <a:prstGeom prst="rect">
                          <a:avLst/>
                        </a:prstGeom>
                        <a:ln w="3175">
                          <a:solidFill>
                            <a:prstClr val="ltGray"/>
                          </a:solidFill>
                        </a:ln>
                      </p166:spPr>
                    </pslz:zmPr>
                  </pslz:sldZmObj>
                </pslz:sldZm>
              </a:graphicData>
            </a:graphic>
          </p:graphicFrame>
        </mc:Choice>
        <mc:Fallback xmlns="">
          <p:pic>
            <p:nvPicPr>
              <p:cNvPr id="82" name="Folienzoom - 4/2">
                <a:hlinkClick r:id="rId27" action="ppaction://hlinksldjump"/>
                <a:extLst>
                  <a:ext uri="{FF2B5EF4-FFF2-40B4-BE49-F238E27FC236}">
                    <a16:creationId xmlns:a16="http://schemas.microsoft.com/office/drawing/2014/main" id="{48A89C60-6FFC-4B57-AA21-850830654208}"/>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2036530" y="4602484"/>
                <a:ext cx="1996382" cy="11229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Folienzoom - 4/1">
                <a:extLst>
                  <a:ext uri="{FF2B5EF4-FFF2-40B4-BE49-F238E27FC236}">
                    <a16:creationId xmlns:a16="http://schemas.microsoft.com/office/drawing/2014/main" id="{37EF6882-75F2-4FF0-9DF5-0CC26FEE60D8}"/>
                  </a:ext>
                </a:extLst>
              </p:cNvPr>
              <p:cNvGraphicFramePr>
                <a:graphicFrameLocks noChangeAspect="1"/>
              </p:cNvGraphicFramePr>
              <p:nvPr>
                <p:extLst>
                  <p:ext uri="{D42A27DB-BD31-4B8C-83A1-F6EECF244321}">
                    <p14:modId xmlns:p14="http://schemas.microsoft.com/office/powerpoint/2010/main" val="486453230"/>
                  </p:ext>
                </p:extLst>
              </p:nvPr>
            </p:nvGraphicFramePr>
            <p:xfrm>
              <a:off x="0" y="4594769"/>
              <a:ext cx="2015355" cy="1133637"/>
            </p:xfrm>
            <a:graphic>
              <a:graphicData uri="http://schemas.microsoft.com/office/powerpoint/2016/slidezoom">
                <pslz:sldZm>
                  <pslz:sldZmObj sldId="271" cId="2738594996">
                    <pslz:zmPr id="{2456DF3D-2160-44DB-850E-382AC2A993E3}" returnToParent="0" imageType="cover" transitionDur="1000">
                      <p166:blipFill xmlns:p166="http://schemas.microsoft.com/office/powerpoint/2016/6/main">
                        <a:blip r:embed="rId28"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015355" cy="1133637"/>
                        </a:xfrm>
                        <a:prstGeom prst="rect">
                          <a:avLst/>
                        </a:prstGeom>
                        <a:ln w="3175">
                          <a:solidFill>
                            <a:prstClr val="ltGray"/>
                          </a:solidFill>
                        </a:ln>
                      </p166:spPr>
                    </pslz:zmPr>
                  </pslz:sldZmObj>
                </pslz:sldZm>
              </a:graphicData>
            </a:graphic>
          </p:graphicFrame>
        </mc:Choice>
        <mc:Fallback xmlns="">
          <p:pic>
            <p:nvPicPr>
              <p:cNvPr id="34" name="Folienzoom - 4/1">
                <a:hlinkClick r:id="rId29" action="ppaction://hlinksldjump"/>
                <a:extLst>
                  <a:ext uri="{FF2B5EF4-FFF2-40B4-BE49-F238E27FC236}">
                    <a16:creationId xmlns:a16="http://schemas.microsoft.com/office/drawing/2014/main" id="{37EF6882-75F2-4FF0-9DF5-0CC26FEE60D8}"/>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0" y="4594769"/>
                <a:ext cx="2015355" cy="113363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0" name="Folienzoom - 3/6">
                <a:extLst>
                  <a:ext uri="{FF2B5EF4-FFF2-40B4-BE49-F238E27FC236}">
                    <a16:creationId xmlns:a16="http://schemas.microsoft.com/office/drawing/2014/main" id="{8ACF8313-CDA4-457B-9FEF-A9992B3DEC94}"/>
                  </a:ext>
                </a:extLst>
              </p:cNvPr>
              <p:cNvGraphicFramePr>
                <a:graphicFrameLocks noChangeAspect="1"/>
              </p:cNvGraphicFramePr>
              <p:nvPr>
                <p:extLst>
                  <p:ext uri="{D42A27DB-BD31-4B8C-83A1-F6EECF244321}">
                    <p14:modId xmlns:p14="http://schemas.microsoft.com/office/powerpoint/2010/main" val="1464446806"/>
                  </p:ext>
                </p:extLst>
              </p:nvPr>
            </p:nvGraphicFramePr>
            <p:xfrm>
              <a:off x="10234456" y="3465261"/>
              <a:ext cx="1962000" cy="1103625"/>
            </p:xfrm>
            <a:graphic>
              <a:graphicData uri="http://schemas.microsoft.com/office/powerpoint/2016/slidezoom">
                <pslz:sldZm>
                  <pslz:sldZmObj sldId="296" cId="1537631514">
                    <pslz:zmPr id="{95EC5095-BDEC-4F16-B3C9-7617C712EEE5}" returnToParent="0" imageType="cover" transitionDur="1000">
                      <p166:blipFill xmlns:p166="http://schemas.microsoft.com/office/powerpoint/2016/6/main">
                        <a:blip r:embed="rId30"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50" name="Folienzoom - 3/6">
                <a:hlinkClick r:id="rId31" action="ppaction://hlinksldjump"/>
                <a:extLst>
                  <a:ext uri="{FF2B5EF4-FFF2-40B4-BE49-F238E27FC236}">
                    <a16:creationId xmlns:a16="http://schemas.microsoft.com/office/drawing/2014/main" id="{8ACF8313-CDA4-457B-9FEF-A9992B3DEC94}"/>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10234456" y="3465261"/>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0" name="Folienzoom - 3/5">
                <a:extLst>
                  <a:ext uri="{FF2B5EF4-FFF2-40B4-BE49-F238E27FC236}">
                    <a16:creationId xmlns:a16="http://schemas.microsoft.com/office/drawing/2014/main" id="{02F074A4-6E41-42B2-A054-0F706F882739}"/>
                  </a:ext>
                </a:extLst>
              </p:cNvPr>
              <p:cNvGraphicFramePr>
                <a:graphicFrameLocks noChangeAspect="1"/>
              </p:cNvGraphicFramePr>
              <p:nvPr>
                <p:extLst>
                  <p:ext uri="{D42A27DB-BD31-4B8C-83A1-F6EECF244321}">
                    <p14:modId xmlns:p14="http://schemas.microsoft.com/office/powerpoint/2010/main" val="2037108983"/>
                  </p:ext>
                </p:extLst>
              </p:nvPr>
            </p:nvGraphicFramePr>
            <p:xfrm>
              <a:off x="8192031" y="3487760"/>
              <a:ext cx="1975976" cy="1111486"/>
            </p:xfrm>
            <a:graphic>
              <a:graphicData uri="http://schemas.microsoft.com/office/powerpoint/2016/slidezoom">
                <pslz:sldZm>
                  <pslz:sldZmObj sldId="291" cId="1096644749">
                    <pslz:zmPr id="{8DEC09B3-439B-40C2-91E9-5DAA30E164BF}" returnToParent="0" imageType="cover" transitionDur="1000">
                      <p166:blipFill xmlns:p166="http://schemas.microsoft.com/office/powerpoint/2016/6/main">
                        <a:blip r:embed="rId3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30" name="Folienzoom - 3/5">
                <a:hlinkClick r:id="rId34" action="ppaction://hlinksldjump"/>
                <a:extLst>
                  <a:ext uri="{FF2B5EF4-FFF2-40B4-BE49-F238E27FC236}">
                    <a16:creationId xmlns:a16="http://schemas.microsoft.com/office/drawing/2014/main" id="{02F074A4-6E41-42B2-A054-0F706F882739}"/>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8192031" y="3487760"/>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0" name="Folienzoom - 3/4">
                <a:extLst>
                  <a:ext uri="{FF2B5EF4-FFF2-40B4-BE49-F238E27FC236}">
                    <a16:creationId xmlns:a16="http://schemas.microsoft.com/office/drawing/2014/main" id="{82836F43-6125-4DC5-8EFE-996F6EFFF086}"/>
                  </a:ext>
                </a:extLst>
              </p:cNvPr>
              <p:cNvGraphicFramePr>
                <a:graphicFrameLocks noChangeAspect="1"/>
              </p:cNvGraphicFramePr>
              <p:nvPr>
                <p:extLst>
                  <p:ext uri="{D42A27DB-BD31-4B8C-83A1-F6EECF244321}">
                    <p14:modId xmlns:p14="http://schemas.microsoft.com/office/powerpoint/2010/main" val="3355161555"/>
                  </p:ext>
                </p:extLst>
              </p:nvPr>
            </p:nvGraphicFramePr>
            <p:xfrm>
              <a:off x="6143184" y="3471158"/>
              <a:ext cx="1980852" cy="1114229"/>
            </p:xfrm>
            <a:graphic>
              <a:graphicData uri="http://schemas.microsoft.com/office/powerpoint/2016/slidezoom">
                <pslz:sldZm>
                  <pslz:sldZmObj sldId="286" cId="1321349439">
                    <pslz:zmPr id="{3D1CF146-AA8C-4087-BC66-77BEE191AC7A}" returnToParent="0" imageType="cover" transitionDur="1000">
                      <p166:blipFill xmlns:p166="http://schemas.microsoft.com/office/powerpoint/2016/6/main">
                        <a:blip r:embed="rId35"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110" name="Folienzoom - 3/4">
                <a:hlinkClick r:id="rId36" action="ppaction://hlinksldjump"/>
                <a:extLst>
                  <a:ext uri="{FF2B5EF4-FFF2-40B4-BE49-F238E27FC236}">
                    <a16:creationId xmlns:a16="http://schemas.microsoft.com/office/drawing/2014/main" id="{82836F43-6125-4DC5-8EFE-996F6EFFF086}"/>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6143184" y="3471158"/>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1" name="Folienzoom - 3/3">
                <a:extLst>
                  <a:ext uri="{FF2B5EF4-FFF2-40B4-BE49-F238E27FC236}">
                    <a16:creationId xmlns:a16="http://schemas.microsoft.com/office/drawing/2014/main" id="{CB691788-42FD-4287-A593-AC756E6DE1DE}"/>
                  </a:ext>
                </a:extLst>
              </p:cNvPr>
              <p:cNvGraphicFramePr>
                <a:graphicFrameLocks noChangeAspect="1"/>
              </p:cNvGraphicFramePr>
              <p:nvPr>
                <p:extLst>
                  <p:ext uri="{D42A27DB-BD31-4B8C-83A1-F6EECF244321}">
                    <p14:modId xmlns:p14="http://schemas.microsoft.com/office/powerpoint/2010/main" val="2632464559"/>
                  </p:ext>
                </p:extLst>
              </p:nvPr>
            </p:nvGraphicFramePr>
            <p:xfrm>
              <a:off x="4091808" y="3461381"/>
              <a:ext cx="1971939" cy="1109216"/>
            </p:xfrm>
            <a:graphic>
              <a:graphicData uri="http://schemas.microsoft.com/office/powerpoint/2016/slidezoom">
                <pslz:sldZm>
                  <pslz:sldZmObj sldId="281" cId="317693037">
                    <pslz:zmPr id="{0A489BAF-63CA-4004-9840-7EEF435E19F9}" returnToParent="0" imageType="cover" transitionDur="1000">
                      <p166:blipFill xmlns:p166="http://schemas.microsoft.com/office/powerpoint/2016/6/main">
                        <a:blip r:embed="rId3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91" name="Folienzoom - 3/3">
                <a:hlinkClick r:id="rId38" action="ppaction://hlinksldjump"/>
                <a:extLst>
                  <a:ext uri="{FF2B5EF4-FFF2-40B4-BE49-F238E27FC236}">
                    <a16:creationId xmlns:a16="http://schemas.microsoft.com/office/drawing/2014/main" id="{CB691788-42FD-4287-A593-AC756E6DE1DE}"/>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4091808" y="3461381"/>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9" name="Folienzoom - 3/2">
                <a:extLst>
                  <a:ext uri="{FF2B5EF4-FFF2-40B4-BE49-F238E27FC236}">
                    <a16:creationId xmlns:a16="http://schemas.microsoft.com/office/drawing/2014/main" id="{8C3CD49A-BEFD-4A88-955C-F5777281A357}"/>
                  </a:ext>
                </a:extLst>
              </p:cNvPr>
              <p:cNvGraphicFramePr>
                <a:graphicFrameLocks noChangeAspect="1"/>
              </p:cNvGraphicFramePr>
              <p:nvPr>
                <p:extLst>
                  <p:ext uri="{D42A27DB-BD31-4B8C-83A1-F6EECF244321}">
                    <p14:modId xmlns:p14="http://schemas.microsoft.com/office/powerpoint/2010/main" val="452855624"/>
                  </p:ext>
                </p:extLst>
              </p:nvPr>
            </p:nvGraphicFramePr>
            <p:xfrm>
              <a:off x="2028078" y="3462422"/>
              <a:ext cx="1996382" cy="1122965"/>
            </p:xfrm>
            <a:graphic>
              <a:graphicData uri="http://schemas.microsoft.com/office/powerpoint/2016/slidezoom">
                <pslz:sldZm>
                  <pslz:sldZmObj sldId="276" cId="1442414698">
                    <pslz:zmPr id="{A7F34820-12EE-43E1-BFCF-0138F87C246C}" returnToParent="0" imageType="cover" transitionDur="1000">
                      <p166:blipFill xmlns:p166="http://schemas.microsoft.com/office/powerpoint/2016/6/main">
                        <a:blip r:embed="rId3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96382" cy="1122965"/>
                        </a:xfrm>
                        <a:prstGeom prst="rect">
                          <a:avLst/>
                        </a:prstGeom>
                        <a:ln w="3175">
                          <a:solidFill>
                            <a:prstClr val="ltGray"/>
                          </a:solidFill>
                        </a:ln>
                      </p166:spPr>
                    </pslz:zmPr>
                  </pslz:sldZmObj>
                </pslz:sldZm>
              </a:graphicData>
            </a:graphic>
          </p:graphicFrame>
        </mc:Choice>
        <mc:Fallback xmlns="">
          <p:pic>
            <p:nvPicPr>
              <p:cNvPr id="79" name="Folienzoom - 3/2">
                <a:hlinkClick r:id="rId40" action="ppaction://hlinksldjump"/>
                <a:extLst>
                  <a:ext uri="{FF2B5EF4-FFF2-40B4-BE49-F238E27FC236}">
                    <a16:creationId xmlns:a16="http://schemas.microsoft.com/office/drawing/2014/main" id="{8C3CD49A-BEFD-4A88-955C-F5777281A357}"/>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2028078" y="3462422"/>
                <a:ext cx="1996382" cy="11229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0" name="Folienzoom - 3/1">
                <a:extLst>
                  <a:ext uri="{FF2B5EF4-FFF2-40B4-BE49-F238E27FC236}">
                    <a16:creationId xmlns:a16="http://schemas.microsoft.com/office/drawing/2014/main" id="{132B3020-CDDA-4B6A-B957-931D76CE9988}"/>
                  </a:ext>
                </a:extLst>
              </p:cNvPr>
              <p:cNvGraphicFramePr>
                <a:graphicFrameLocks noChangeAspect="1"/>
              </p:cNvGraphicFramePr>
              <p:nvPr>
                <p:extLst>
                  <p:ext uri="{D42A27DB-BD31-4B8C-83A1-F6EECF244321}">
                    <p14:modId xmlns:p14="http://schemas.microsoft.com/office/powerpoint/2010/main" val="1493073496"/>
                  </p:ext>
                </p:extLst>
              </p:nvPr>
            </p:nvGraphicFramePr>
            <p:xfrm>
              <a:off x="-4872" y="3475623"/>
              <a:ext cx="2017145" cy="1134644"/>
            </p:xfrm>
            <a:graphic>
              <a:graphicData uri="http://schemas.microsoft.com/office/powerpoint/2016/slidezoom">
                <pslz:sldZm>
                  <pslz:sldZmObj sldId="270" cId="2309015311">
                    <pslz:zmPr id="{23A1A43D-DD8F-4396-9CEC-3366A82C66DC}" returnToParent="0" imageType="cover" transitionDur="1000">
                      <p166:blipFill xmlns:p166="http://schemas.microsoft.com/office/powerpoint/2016/6/main">
                        <a:blip r:embed="rId4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017145" cy="1134644"/>
                        </a:xfrm>
                        <a:prstGeom prst="rect">
                          <a:avLst/>
                        </a:prstGeom>
                        <a:ln w="3175">
                          <a:solidFill>
                            <a:prstClr val="ltGray"/>
                          </a:solidFill>
                        </a:ln>
                      </p166:spPr>
                    </pslz:zmPr>
                  </pslz:sldZmObj>
                </pslz:sldZm>
              </a:graphicData>
            </a:graphic>
          </p:graphicFrame>
        </mc:Choice>
        <mc:Fallback xmlns="">
          <p:pic>
            <p:nvPicPr>
              <p:cNvPr id="30" name="Folienzoom - 3/1">
                <a:hlinkClick r:id="rId42" action="ppaction://hlinksldjump"/>
                <a:extLst>
                  <a:ext uri="{FF2B5EF4-FFF2-40B4-BE49-F238E27FC236}">
                    <a16:creationId xmlns:a16="http://schemas.microsoft.com/office/drawing/2014/main" id="{132B3020-CDDA-4B6A-B957-931D76CE9988}"/>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4872" y="3475623"/>
                <a:ext cx="2017145" cy="113464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6" name="Folienzoom - 2/6">
                <a:extLst>
                  <a:ext uri="{FF2B5EF4-FFF2-40B4-BE49-F238E27FC236}">
                    <a16:creationId xmlns:a16="http://schemas.microsoft.com/office/drawing/2014/main" id="{F7AEC9C9-BBCB-46C1-9A45-7DEA2AFDCBB1}"/>
                  </a:ext>
                </a:extLst>
              </p:cNvPr>
              <p:cNvGraphicFramePr>
                <a:graphicFrameLocks noChangeAspect="1"/>
              </p:cNvGraphicFramePr>
              <p:nvPr>
                <p:extLst>
                  <p:ext uri="{D42A27DB-BD31-4B8C-83A1-F6EECF244321}">
                    <p14:modId xmlns:p14="http://schemas.microsoft.com/office/powerpoint/2010/main" val="3578254032"/>
                  </p:ext>
                </p:extLst>
              </p:nvPr>
            </p:nvGraphicFramePr>
            <p:xfrm>
              <a:off x="10230002" y="2325259"/>
              <a:ext cx="1962000" cy="1103625"/>
            </p:xfrm>
            <a:graphic>
              <a:graphicData uri="http://schemas.microsoft.com/office/powerpoint/2016/slidezoom">
                <pslz:sldZm>
                  <pslz:sldZmObj sldId="295" cId="3008896825">
                    <pslz:zmPr id="{2C742313-4A37-4783-AAD6-F030DC18ABBB}" returnToParent="0" imageType="cover" transitionDur="1000">
                      <p166:blipFill xmlns:p166="http://schemas.microsoft.com/office/powerpoint/2016/6/main">
                        <a:blip r:embed="rId4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46" name="Folienzoom - 2/6">
                <a:hlinkClick r:id="rId44" action="ppaction://hlinksldjump"/>
                <a:extLst>
                  <a:ext uri="{FF2B5EF4-FFF2-40B4-BE49-F238E27FC236}">
                    <a16:creationId xmlns:a16="http://schemas.microsoft.com/office/drawing/2014/main" id="{F7AEC9C9-BBCB-46C1-9A45-7DEA2AFDCBB1}"/>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10230002" y="2325259"/>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6" name="Folienzoom - 2/5">
                <a:extLst>
                  <a:ext uri="{FF2B5EF4-FFF2-40B4-BE49-F238E27FC236}">
                    <a16:creationId xmlns:a16="http://schemas.microsoft.com/office/drawing/2014/main" id="{8A4BC507-27F8-4222-BC2F-BF5377766B9A}"/>
                  </a:ext>
                </a:extLst>
              </p:cNvPr>
              <p:cNvGraphicFramePr>
                <a:graphicFrameLocks noChangeAspect="1"/>
              </p:cNvGraphicFramePr>
              <p:nvPr>
                <p:extLst>
                  <p:ext uri="{D42A27DB-BD31-4B8C-83A1-F6EECF244321}">
                    <p14:modId xmlns:p14="http://schemas.microsoft.com/office/powerpoint/2010/main" val="3925761764"/>
                  </p:ext>
                </p:extLst>
              </p:nvPr>
            </p:nvGraphicFramePr>
            <p:xfrm>
              <a:off x="8192031" y="2325018"/>
              <a:ext cx="1975976" cy="1111486"/>
            </p:xfrm>
            <a:graphic>
              <a:graphicData uri="http://schemas.microsoft.com/office/powerpoint/2016/slidezoom">
                <pslz:sldZm>
                  <pslz:sldZmObj sldId="290" cId="4100315965">
                    <pslz:zmPr id="{BD9BFBC9-CD7C-4217-95ED-E61C2388EB0B}" returnToParent="0" imageType="cover" transitionDur="1000">
                      <p166:blipFill xmlns:p166="http://schemas.microsoft.com/office/powerpoint/2016/6/main">
                        <a:blip r:embed="rId46"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26" name="Folienzoom - 2/5">
                <a:hlinkClick r:id="rId47" action="ppaction://hlinksldjump"/>
                <a:extLst>
                  <a:ext uri="{FF2B5EF4-FFF2-40B4-BE49-F238E27FC236}">
                    <a16:creationId xmlns:a16="http://schemas.microsoft.com/office/drawing/2014/main" id="{8A4BC507-27F8-4222-BC2F-BF5377766B9A}"/>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8192031" y="2325018"/>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5" name="Folienzoom - 2/4">
                <a:extLst>
                  <a:ext uri="{FF2B5EF4-FFF2-40B4-BE49-F238E27FC236}">
                    <a16:creationId xmlns:a16="http://schemas.microsoft.com/office/drawing/2014/main" id="{B4445AE1-1DEC-43B1-9869-21805F816B58}"/>
                  </a:ext>
                </a:extLst>
              </p:cNvPr>
              <p:cNvGraphicFramePr>
                <a:graphicFrameLocks noChangeAspect="1"/>
              </p:cNvGraphicFramePr>
              <p:nvPr>
                <p:extLst>
                  <p:ext uri="{D42A27DB-BD31-4B8C-83A1-F6EECF244321}">
                    <p14:modId xmlns:p14="http://schemas.microsoft.com/office/powerpoint/2010/main" val="3858415847"/>
                  </p:ext>
                </p:extLst>
              </p:nvPr>
            </p:nvGraphicFramePr>
            <p:xfrm>
              <a:off x="6124586" y="2300307"/>
              <a:ext cx="2001882" cy="1126058"/>
            </p:xfrm>
            <a:graphic>
              <a:graphicData uri="http://schemas.microsoft.com/office/powerpoint/2016/slidezoom">
                <pslz:sldZm>
                  <pslz:sldZmObj sldId="285" cId="1616482804">
                    <pslz:zmPr id="{5AA4B083-9CDA-4CD8-A5C0-93D2E68D1FBE}" returnToParent="0" imageType="cover" transitionDur="1000">
                      <p166:blipFill xmlns:p166="http://schemas.microsoft.com/office/powerpoint/2016/6/main">
                        <a:blip r:embed="rId48"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001882" cy="1126058"/>
                        </a:xfrm>
                        <a:prstGeom prst="rect">
                          <a:avLst/>
                        </a:prstGeom>
                        <a:ln w="3175">
                          <a:solidFill>
                            <a:prstClr val="ltGray"/>
                          </a:solidFill>
                        </a:ln>
                      </p166:spPr>
                    </pslz:zmPr>
                  </pslz:sldZmObj>
                </pslz:sldZm>
              </a:graphicData>
            </a:graphic>
          </p:graphicFrame>
        </mc:Choice>
        <mc:Fallback xmlns="">
          <p:pic>
            <p:nvPicPr>
              <p:cNvPr id="105" name="Folienzoom - 2/4">
                <a:hlinkClick r:id="rId49" action="ppaction://hlinksldjump"/>
                <a:extLst>
                  <a:ext uri="{FF2B5EF4-FFF2-40B4-BE49-F238E27FC236}">
                    <a16:creationId xmlns:a16="http://schemas.microsoft.com/office/drawing/2014/main" id="{B4445AE1-1DEC-43B1-9869-21805F816B58}"/>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6124586" y="2300307"/>
                <a:ext cx="2001882" cy="112605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9" name="Folienzoom - 2/3">
                <a:extLst>
                  <a:ext uri="{FF2B5EF4-FFF2-40B4-BE49-F238E27FC236}">
                    <a16:creationId xmlns:a16="http://schemas.microsoft.com/office/drawing/2014/main" id="{9CF87086-54F7-42EB-A0C1-8D07936CA518}"/>
                  </a:ext>
                </a:extLst>
              </p:cNvPr>
              <p:cNvGraphicFramePr>
                <a:graphicFrameLocks noChangeAspect="1"/>
              </p:cNvGraphicFramePr>
              <p:nvPr>
                <p:extLst>
                  <p:ext uri="{D42A27DB-BD31-4B8C-83A1-F6EECF244321}">
                    <p14:modId xmlns:p14="http://schemas.microsoft.com/office/powerpoint/2010/main" val="657743166"/>
                  </p:ext>
                </p:extLst>
              </p:nvPr>
            </p:nvGraphicFramePr>
            <p:xfrm>
              <a:off x="4095477" y="2305885"/>
              <a:ext cx="1971939" cy="1109216"/>
            </p:xfrm>
            <a:graphic>
              <a:graphicData uri="http://schemas.microsoft.com/office/powerpoint/2016/slidezoom">
                <pslz:sldZm>
                  <pslz:sldZmObj sldId="280" cId="1146334913">
                    <pslz:zmPr id="{DFCDC141-801A-4D8C-BEB2-F6A2DC80D6DC}" returnToParent="0" imageType="cover" transitionDur="1000">
                      <p166:blipFill xmlns:p166="http://schemas.microsoft.com/office/powerpoint/2016/6/main">
                        <a:blip r:embed="rId50"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89" name="Folienzoom - 2/3">
                <a:hlinkClick r:id="rId51" action="ppaction://hlinksldjump"/>
                <a:extLst>
                  <a:ext uri="{FF2B5EF4-FFF2-40B4-BE49-F238E27FC236}">
                    <a16:creationId xmlns:a16="http://schemas.microsoft.com/office/drawing/2014/main" id="{9CF87086-54F7-42EB-A0C1-8D07936CA518}"/>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4095477" y="2305885"/>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5" name="Folienzoom - 2/2">
                <a:extLst>
                  <a:ext uri="{FF2B5EF4-FFF2-40B4-BE49-F238E27FC236}">
                    <a16:creationId xmlns:a16="http://schemas.microsoft.com/office/drawing/2014/main" id="{104ED8CD-2627-4498-AB1F-E7A2603EFC46}"/>
                  </a:ext>
                </a:extLst>
              </p:cNvPr>
              <p:cNvGraphicFramePr>
                <a:graphicFrameLocks noChangeAspect="1"/>
              </p:cNvGraphicFramePr>
              <p:nvPr>
                <p:extLst>
                  <p:ext uri="{D42A27DB-BD31-4B8C-83A1-F6EECF244321}">
                    <p14:modId xmlns:p14="http://schemas.microsoft.com/office/powerpoint/2010/main" val="2511578412"/>
                  </p:ext>
                </p:extLst>
              </p:nvPr>
            </p:nvGraphicFramePr>
            <p:xfrm>
              <a:off x="2055838" y="2298828"/>
              <a:ext cx="1996382" cy="1122965"/>
            </p:xfrm>
            <a:graphic>
              <a:graphicData uri="http://schemas.microsoft.com/office/powerpoint/2016/slidezoom">
                <pslz:sldZm>
                  <pslz:sldZmObj sldId="275" cId="267572749">
                    <pslz:zmPr id="{B488AA5C-1BFF-49DE-964A-9EC8F81A5062}" returnToParent="0" imageType="cover" transitionDur="1000">
                      <p166:blipFill xmlns:p166="http://schemas.microsoft.com/office/powerpoint/2016/6/main">
                        <a:blip r:embed="rId52"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96382" cy="1122965"/>
                        </a:xfrm>
                        <a:prstGeom prst="rect">
                          <a:avLst/>
                        </a:prstGeom>
                        <a:ln w="3175">
                          <a:solidFill>
                            <a:prstClr val="ltGray"/>
                          </a:solidFill>
                        </a:ln>
                      </p166:spPr>
                    </pslz:zmPr>
                  </pslz:sldZmObj>
                </pslz:sldZm>
              </a:graphicData>
            </a:graphic>
          </p:graphicFrame>
        </mc:Choice>
        <mc:Fallback xmlns="">
          <p:pic>
            <p:nvPicPr>
              <p:cNvPr id="75" name="Folienzoom - 2/2">
                <a:hlinkClick r:id="rId53" action="ppaction://hlinksldjump"/>
                <a:extLst>
                  <a:ext uri="{FF2B5EF4-FFF2-40B4-BE49-F238E27FC236}">
                    <a16:creationId xmlns:a16="http://schemas.microsoft.com/office/drawing/2014/main" id="{104ED8CD-2627-4498-AB1F-E7A2603EFC46}"/>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2055838" y="2298828"/>
                <a:ext cx="1996382" cy="11229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6" name="Folienzoom - 2/1">
                <a:extLst>
                  <a:ext uri="{FF2B5EF4-FFF2-40B4-BE49-F238E27FC236}">
                    <a16:creationId xmlns:a16="http://schemas.microsoft.com/office/drawing/2014/main" id="{E17EAECD-D242-48D3-84D0-0895B6CB7E22}"/>
                  </a:ext>
                </a:extLst>
              </p:cNvPr>
              <p:cNvGraphicFramePr>
                <a:graphicFrameLocks noChangeAspect="1"/>
              </p:cNvGraphicFramePr>
              <p:nvPr>
                <p:extLst>
                  <p:ext uri="{D42A27DB-BD31-4B8C-83A1-F6EECF244321}">
                    <p14:modId xmlns:p14="http://schemas.microsoft.com/office/powerpoint/2010/main" val="80326141"/>
                  </p:ext>
                </p:extLst>
              </p:nvPr>
            </p:nvGraphicFramePr>
            <p:xfrm>
              <a:off x="1585" y="2307584"/>
              <a:ext cx="1979877" cy="1113681"/>
            </p:xfrm>
            <a:graphic>
              <a:graphicData uri="http://schemas.microsoft.com/office/powerpoint/2016/slidezoom">
                <pslz:sldZm>
                  <pslz:sldZmObj sldId="269" cId="1546973757">
                    <pslz:zmPr id="{423B7F9D-AD39-4200-A919-6EA14605E56F}" returnToParent="0" imageType="cover" transitionDur="1000">
                      <p166:blipFill xmlns:p166="http://schemas.microsoft.com/office/powerpoint/2016/6/main">
                        <a:blip r:embed="rId54"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9877" cy="1113681"/>
                        </a:xfrm>
                        <a:prstGeom prst="rect">
                          <a:avLst/>
                        </a:prstGeom>
                        <a:ln w="3175">
                          <a:solidFill>
                            <a:prstClr val="ltGray"/>
                          </a:solidFill>
                        </a:ln>
                      </p166:spPr>
                    </pslz:zmPr>
                  </pslz:sldZmObj>
                </pslz:sldZm>
              </a:graphicData>
            </a:graphic>
          </p:graphicFrame>
        </mc:Choice>
        <mc:Fallback xmlns="">
          <p:pic>
            <p:nvPicPr>
              <p:cNvPr id="26" name="Folienzoom - 2/1">
                <a:hlinkClick r:id="rId55" action="ppaction://hlinksldjump"/>
                <a:extLst>
                  <a:ext uri="{FF2B5EF4-FFF2-40B4-BE49-F238E27FC236}">
                    <a16:creationId xmlns:a16="http://schemas.microsoft.com/office/drawing/2014/main" id="{E17EAECD-D242-48D3-84D0-0895B6CB7E22}"/>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1585" y="2307584"/>
                <a:ext cx="1979877" cy="111368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2" name="Folienzoom - 1/6">
                <a:extLst>
                  <a:ext uri="{FF2B5EF4-FFF2-40B4-BE49-F238E27FC236}">
                    <a16:creationId xmlns:a16="http://schemas.microsoft.com/office/drawing/2014/main" id="{8BA50168-71A4-40A3-9949-A58A82AE504B}"/>
                  </a:ext>
                </a:extLst>
              </p:cNvPr>
              <p:cNvGraphicFramePr>
                <a:graphicFrameLocks noChangeAspect="1"/>
              </p:cNvGraphicFramePr>
              <p:nvPr>
                <p:extLst>
                  <p:ext uri="{D42A27DB-BD31-4B8C-83A1-F6EECF244321}">
                    <p14:modId xmlns:p14="http://schemas.microsoft.com/office/powerpoint/2010/main" val="2939255995"/>
                  </p:ext>
                </p:extLst>
              </p:nvPr>
            </p:nvGraphicFramePr>
            <p:xfrm>
              <a:off x="10230260" y="1169393"/>
              <a:ext cx="1962000" cy="1103625"/>
            </p:xfrm>
            <a:graphic>
              <a:graphicData uri="http://schemas.microsoft.com/office/powerpoint/2016/slidezoom">
                <pslz:sldZm>
                  <pslz:sldZmObj sldId="294" cId="2792275259">
                    <pslz:zmPr id="{77BFBB8C-6C40-4790-AF87-1A97DFE37BD3}" returnToParent="0" imageType="cover" transitionDur="1000">
                      <p166:blipFill xmlns:p166="http://schemas.microsoft.com/office/powerpoint/2016/6/main">
                        <a:blip r:embed="rId56"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42" name="Folienzoom - 1/6">
                <a:hlinkClick r:id="rId57" action="ppaction://hlinksldjump"/>
                <a:extLst>
                  <a:ext uri="{FF2B5EF4-FFF2-40B4-BE49-F238E27FC236}">
                    <a16:creationId xmlns:a16="http://schemas.microsoft.com/office/drawing/2014/main" id="{8BA50168-71A4-40A3-9949-A58A82AE504B}"/>
                  </a:ext>
                </a:extLst>
              </p:cNvPr>
              <p:cNvPicPr>
                <a:picLocks noGrp="1" noRot="1" noChangeAspect="1" noMove="1" noResize="1" noEditPoints="1" noAdjustHandles="1" noChangeArrowheads="1" noChangeShapeType="1"/>
              </p:cNvPicPr>
              <p:nvPr/>
            </p:nvPicPr>
            <p:blipFill>
              <a:blip r:embed="rId58">
                <a:extLst>
                  <a:ext uri="{28A0092B-C50C-407E-A947-70E740481C1C}">
                    <a14:useLocalDpi xmlns:a14="http://schemas.microsoft.com/office/drawing/2010/main" val="0"/>
                  </a:ext>
                </a:extLst>
              </a:blip>
              <a:stretch>
                <a:fillRect/>
              </a:stretch>
            </p:blipFill>
            <p:spPr>
              <a:xfrm>
                <a:off x="10230260" y="1169393"/>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2" name="Folienzoom - 1/5">
                <a:extLst>
                  <a:ext uri="{FF2B5EF4-FFF2-40B4-BE49-F238E27FC236}">
                    <a16:creationId xmlns:a16="http://schemas.microsoft.com/office/drawing/2014/main" id="{E44C575A-B200-40CF-8EC4-2BA13A446365}"/>
                  </a:ext>
                </a:extLst>
              </p:cNvPr>
              <p:cNvGraphicFramePr>
                <a:graphicFrameLocks noChangeAspect="1"/>
              </p:cNvGraphicFramePr>
              <p:nvPr>
                <p:extLst>
                  <p:ext uri="{D42A27DB-BD31-4B8C-83A1-F6EECF244321}">
                    <p14:modId xmlns:p14="http://schemas.microsoft.com/office/powerpoint/2010/main" val="3000758746"/>
                  </p:ext>
                </p:extLst>
              </p:nvPr>
            </p:nvGraphicFramePr>
            <p:xfrm>
              <a:off x="8184914" y="1132459"/>
              <a:ext cx="1975976" cy="1111486"/>
            </p:xfrm>
            <a:graphic>
              <a:graphicData uri="http://schemas.microsoft.com/office/powerpoint/2016/slidezoom">
                <pslz:sldZm>
                  <pslz:sldZmObj sldId="289" cId="1891947413">
                    <pslz:zmPr id="{E1977B2C-D94D-40E1-8C10-0034549F84AE}" returnToParent="0" imageType="cover" transitionDur="1000">
                      <p166:blipFill xmlns:p166="http://schemas.microsoft.com/office/powerpoint/2016/6/main">
                        <a:blip r:embed="rId5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22" name="Folienzoom - 1/5">
                <a:hlinkClick r:id="rId60" action="ppaction://hlinksldjump"/>
                <a:extLst>
                  <a:ext uri="{FF2B5EF4-FFF2-40B4-BE49-F238E27FC236}">
                    <a16:creationId xmlns:a16="http://schemas.microsoft.com/office/drawing/2014/main" id="{E44C575A-B200-40CF-8EC4-2BA13A446365}"/>
                  </a:ext>
                </a:extLst>
              </p:cNvPr>
              <p:cNvPicPr>
                <a:picLocks noGrp="1" noRot="1" noChangeAspect="1" noMove="1" noResize="1" noEditPoints="1" noAdjustHandles="1" noChangeArrowheads="1" noChangeShapeType="1"/>
              </p:cNvPicPr>
              <p:nvPr/>
            </p:nvPicPr>
            <p:blipFill>
              <a:blip r:embed="rId58">
                <a:extLst>
                  <a:ext uri="{28A0092B-C50C-407E-A947-70E740481C1C}">
                    <a14:useLocalDpi xmlns:a14="http://schemas.microsoft.com/office/drawing/2010/main" val="0"/>
                  </a:ext>
                </a:extLst>
              </a:blip>
              <a:stretch>
                <a:fillRect/>
              </a:stretch>
            </p:blipFill>
            <p:spPr>
              <a:xfrm>
                <a:off x="8184914" y="1132459"/>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1" name="Folienzoom - 1/4">
                <a:extLst>
                  <a:ext uri="{FF2B5EF4-FFF2-40B4-BE49-F238E27FC236}">
                    <a16:creationId xmlns:a16="http://schemas.microsoft.com/office/drawing/2014/main" id="{C71BDF74-4994-42C5-8E53-5A9272E47045}"/>
                  </a:ext>
                </a:extLst>
              </p:cNvPr>
              <p:cNvGraphicFramePr>
                <a:graphicFrameLocks noChangeAspect="1"/>
              </p:cNvGraphicFramePr>
              <p:nvPr>
                <p:extLst>
                  <p:ext uri="{D42A27DB-BD31-4B8C-83A1-F6EECF244321}">
                    <p14:modId xmlns:p14="http://schemas.microsoft.com/office/powerpoint/2010/main" val="4043452594"/>
                  </p:ext>
                </p:extLst>
              </p:nvPr>
            </p:nvGraphicFramePr>
            <p:xfrm>
              <a:off x="6145417" y="1175801"/>
              <a:ext cx="1980852" cy="1114229"/>
            </p:xfrm>
            <a:graphic>
              <a:graphicData uri="http://schemas.microsoft.com/office/powerpoint/2016/slidezoom">
                <pslz:sldZm>
                  <pslz:sldZmObj sldId="284" cId="2652402265">
                    <pslz:zmPr id="{1DC0CA83-30CC-4209-ABD4-D8BCD687B58B}" returnToParent="0" imageType="cover" transitionDur="1000">
                      <p166:blipFill xmlns:p166="http://schemas.microsoft.com/office/powerpoint/2016/6/main">
                        <a:blip r:embed="rId6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101" name="Folienzoom - 1/4">
                <a:hlinkClick r:id="rId62" action="ppaction://hlinksldjump"/>
                <a:extLst>
                  <a:ext uri="{FF2B5EF4-FFF2-40B4-BE49-F238E27FC236}">
                    <a16:creationId xmlns:a16="http://schemas.microsoft.com/office/drawing/2014/main" id="{C71BDF74-4994-42C5-8E53-5A9272E47045}"/>
                  </a:ext>
                </a:extLst>
              </p:cNvPr>
              <p:cNvPicPr>
                <a:picLocks noGrp="1" noRot="1" noChangeAspect="1" noMove="1" noResize="1" noEditPoints="1" noAdjustHandles="1" noChangeArrowheads="1" noChangeShapeType="1"/>
              </p:cNvPicPr>
              <p:nvPr/>
            </p:nvPicPr>
            <p:blipFill>
              <a:blip r:embed="rId58">
                <a:extLst>
                  <a:ext uri="{28A0092B-C50C-407E-A947-70E740481C1C}">
                    <a14:useLocalDpi xmlns:a14="http://schemas.microsoft.com/office/drawing/2010/main" val="0"/>
                  </a:ext>
                </a:extLst>
              </a:blip>
              <a:stretch>
                <a:fillRect/>
              </a:stretch>
            </p:blipFill>
            <p:spPr>
              <a:xfrm>
                <a:off x="6145417" y="1175801"/>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7" name="Folienzoom - 1/3">
                <a:extLst>
                  <a:ext uri="{FF2B5EF4-FFF2-40B4-BE49-F238E27FC236}">
                    <a16:creationId xmlns:a16="http://schemas.microsoft.com/office/drawing/2014/main" id="{9BA7F9F2-6E44-4948-BC16-37FDD8BCBE2A}"/>
                  </a:ext>
                </a:extLst>
              </p:cNvPr>
              <p:cNvGraphicFramePr>
                <a:graphicFrameLocks noChangeAspect="1"/>
              </p:cNvGraphicFramePr>
              <p:nvPr>
                <p:extLst>
                  <p:ext uri="{D42A27DB-BD31-4B8C-83A1-F6EECF244321}">
                    <p14:modId xmlns:p14="http://schemas.microsoft.com/office/powerpoint/2010/main" val="184813952"/>
                  </p:ext>
                </p:extLst>
              </p:nvPr>
            </p:nvGraphicFramePr>
            <p:xfrm>
              <a:off x="4096493" y="1144884"/>
              <a:ext cx="1971939" cy="1109216"/>
            </p:xfrm>
            <a:graphic>
              <a:graphicData uri="http://schemas.microsoft.com/office/powerpoint/2016/slidezoom">
                <pslz:sldZm>
                  <pslz:sldZmObj sldId="279" cId="754673021">
                    <pslz:zmPr id="{BBFE92D9-E330-49BE-9D96-338AE04E5086}" returnToParent="0" imageType="cover" transitionDur="1000">
                      <p166:blipFill xmlns:p166="http://schemas.microsoft.com/office/powerpoint/2016/6/main">
                        <a:blip r:embed="rId6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87" name="Folienzoom - 1/3">
                <a:hlinkClick r:id="rId64" action="ppaction://hlinksldjump"/>
                <a:extLst>
                  <a:ext uri="{FF2B5EF4-FFF2-40B4-BE49-F238E27FC236}">
                    <a16:creationId xmlns:a16="http://schemas.microsoft.com/office/drawing/2014/main" id="{9BA7F9F2-6E44-4948-BC16-37FDD8BCBE2A}"/>
                  </a:ext>
                </a:extLst>
              </p:cNvPr>
              <p:cNvPicPr>
                <a:picLocks noGrp="1" noRot="1" noChangeAspect="1" noMove="1" noResize="1" noEditPoints="1" noAdjustHandles="1" noChangeArrowheads="1" noChangeShapeType="1"/>
              </p:cNvPicPr>
              <p:nvPr/>
            </p:nvPicPr>
            <p:blipFill>
              <a:blip r:embed="rId65" cstate="screen">
                <a:extLst>
                  <a:ext uri="{28A0092B-C50C-407E-A947-70E740481C1C}">
                    <a14:useLocalDpi xmlns:a14="http://schemas.microsoft.com/office/drawing/2010/main"/>
                  </a:ext>
                </a:extLst>
              </a:blip>
              <a:stretch>
                <a:fillRect/>
              </a:stretch>
            </p:blipFill>
            <p:spPr>
              <a:xfrm>
                <a:off x="4096493" y="1144884"/>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Folienzoom 1/2">
                <a:extLst>
                  <a:ext uri="{FF2B5EF4-FFF2-40B4-BE49-F238E27FC236}">
                    <a16:creationId xmlns:a16="http://schemas.microsoft.com/office/drawing/2014/main" id="{FB0D24A4-CF31-49A7-82BC-4EEF88DAFA7F}"/>
                  </a:ext>
                </a:extLst>
              </p:cNvPr>
              <p:cNvGraphicFramePr>
                <a:graphicFrameLocks noChangeAspect="1"/>
              </p:cNvGraphicFramePr>
              <p:nvPr>
                <p:extLst>
                  <p:ext uri="{D42A27DB-BD31-4B8C-83A1-F6EECF244321}">
                    <p14:modId xmlns:p14="http://schemas.microsoft.com/office/powerpoint/2010/main" val="4105275350"/>
                  </p:ext>
                </p:extLst>
              </p:nvPr>
            </p:nvGraphicFramePr>
            <p:xfrm>
              <a:off x="2035233" y="1148157"/>
              <a:ext cx="1982670" cy="1115252"/>
            </p:xfrm>
            <a:graphic>
              <a:graphicData uri="http://schemas.microsoft.com/office/powerpoint/2016/slidezoom">
                <pslz:sldZm>
                  <pslz:sldZmObj sldId="334" cId="862763330">
                    <pslz:zmPr id="{98F397F0-A933-4A00-B153-108127BF80B3}" returnToParent="0" imageType="cover" transitionDur="1000">
                      <p166:blipFill xmlns:p166="http://schemas.microsoft.com/office/powerpoint/2016/6/main">
                        <a:blip r:embed="rId6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2670" cy="1115252"/>
                        </a:xfrm>
                        <a:prstGeom prst="rect">
                          <a:avLst/>
                        </a:prstGeom>
                        <a:ln w="3175">
                          <a:solidFill>
                            <a:prstClr val="ltGray"/>
                          </a:solidFill>
                        </a:ln>
                      </p166:spPr>
                    </pslz:zmPr>
                  </pslz:sldZmObj>
                </pslz:sldZm>
              </a:graphicData>
            </a:graphic>
          </p:graphicFrame>
        </mc:Choice>
        <mc:Fallback xmlns="">
          <p:pic>
            <p:nvPicPr>
              <p:cNvPr id="7" name="Folienzoom 1/2">
                <a:hlinkClick r:id="rId15" action="ppaction://hlinksldjump"/>
                <a:extLst>
                  <a:ext uri="{FF2B5EF4-FFF2-40B4-BE49-F238E27FC236}">
                    <a16:creationId xmlns:a16="http://schemas.microsoft.com/office/drawing/2014/main" id="{FB0D24A4-CF31-49A7-82BC-4EEF88DAFA7F}"/>
                  </a:ext>
                </a:extLst>
              </p:cNvPr>
              <p:cNvPicPr>
                <a:picLocks noGrp="1" noRot="1" noChangeAspect="1" noMove="1" noResize="1" noEditPoints="1" noAdjustHandles="1" noChangeArrowheads="1" noChangeShapeType="1"/>
              </p:cNvPicPr>
              <p:nvPr/>
            </p:nvPicPr>
            <p:blipFill>
              <a:blip r:embed="rId66">
                <a:extLst>
                  <a:ext uri="{28A0092B-C50C-407E-A947-70E740481C1C}">
                    <a14:useLocalDpi xmlns:a14="http://schemas.microsoft.com/office/drawing/2010/main" val="0"/>
                  </a:ext>
                </a:extLst>
              </a:blip>
              <a:stretch>
                <a:fillRect/>
              </a:stretch>
            </p:blipFill>
            <p:spPr>
              <a:xfrm>
                <a:off x="2035233" y="1148157"/>
                <a:ext cx="1982670" cy="111525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Folienzoom - 1/1">
                <a:extLst>
                  <a:ext uri="{FF2B5EF4-FFF2-40B4-BE49-F238E27FC236}">
                    <a16:creationId xmlns:a16="http://schemas.microsoft.com/office/drawing/2014/main" id="{35543780-1249-498C-8540-F7BD1F86D37D}"/>
                  </a:ext>
                </a:extLst>
              </p:cNvPr>
              <p:cNvGraphicFramePr>
                <a:graphicFrameLocks noChangeAspect="1"/>
              </p:cNvGraphicFramePr>
              <p:nvPr>
                <p:extLst>
                  <p:ext uri="{D42A27DB-BD31-4B8C-83A1-F6EECF244321}">
                    <p14:modId xmlns:p14="http://schemas.microsoft.com/office/powerpoint/2010/main" val="895154465"/>
                  </p:ext>
                </p:extLst>
              </p:nvPr>
            </p:nvGraphicFramePr>
            <p:xfrm>
              <a:off x="6466" y="1129594"/>
              <a:ext cx="2017899" cy="1135068"/>
            </p:xfrm>
            <a:graphic>
              <a:graphicData uri="http://schemas.microsoft.com/office/powerpoint/2016/slidezoom">
                <pslz:sldZm>
                  <pslz:sldZmObj sldId="266" cId="1520566942">
                    <pslz:zmPr id="{EEFE115F-9BC0-44FE-A184-343D230FB521}" returnToParent="0" imageType="cover" transitionDur="1000">
                      <p166:blipFill xmlns:p166="http://schemas.microsoft.com/office/powerpoint/2016/6/main">
                        <a:blip r:embed="rId6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017899" cy="1135068"/>
                        </a:xfrm>
                        <a:prstGeom prst="rect">
                          <a:avLst/>
                        </a:prstGeom>
                        <a:ln w="3175">
                          <a:solidFill>
                            <a:prstClr val="ltGray"/>
                          </a:solidFill>
                        </a:ln>
                      </p166:spPr>
                    </pslz:zmPr>
                  </pslz:sldZmObj>
                </pslz:sldZm>
              </a:graphicData>
            </a:graphic>
          </p:graphicFrame>
        </mc:Choice>
        <mc:Fallback xmlns="">
          <p:pic>
            <p:nvPicPr>
              <p:cNvPr id="22" name="Folienzoom - 1/1">
                <a:hlinkClick r:id="rId55" action="ppaction://hlinksldjump"/>
                <a:extLst>
                  <a:ext uri="{FF2B5EF4-FFF2-40B4-BE49-F238E27FC236}">
                    <a16:creationId xmlns:a16="http://schemas.microsoft.com/office/drawing/2014/main" id="{35543780-1249-498C-8540-F7BD1F86D37D}"/>
                  </a:ext>
                </a:extLst>
              </p:cNvPr>
              <p:cNvPicPr>
                <a:picLocks noGrp="1" noRot="1" noChangeAspect="1" noMove="1" noResize="1" noEditPoints="1" noAdjustHandles="1" noChangeArrowheads="1" noChangeShapeType="1"/>
              </p:cNvPicPr>
              <p:nvPr/>
            </p:nvPicPr>
            <p:blipFill>
              <a:blip r:embed="rId68">
                <a:extLst>
                  <a:ext uri="{28A0092B-C50C-407E-A947-70E740481C1C}">
                    <a14:useLocalDpi xmlns:a14="http://schemas.microsoft.com/office/drawing/2010/main" val="0"/>
                  </a:ext>
                </a:extLst>
              </a:blip>
              <a:stretch>
                <a:fillRect/>
              </a:stretch>
            </p:blipFill>
            <p:spPr>
              <a:xfrm>
                <a:off x="6466" y="1129594"/>
                <a:ext cx="2017899" cy="1135068"/>
              </a:xfrm>
              <a:prstGeom prst="rect">
                <a:avLst/>
              </a:prstGeom>
              <a:ln w="3175">
                <a:solidFill>
                  <a:prstClr val="ltGray"/>
                </a:solidFill>
              </a:ln>
            </p:spPr>
          </p:pic>
        </mc:Fallback>
      </mc:AlternateContent>
      <p:sp>
        <p:nvSpPr>
          <p:cNvPr id="64" name="Rechteck 63">
            <a:extLst>
              <a:ext uri="{FF2B5EF4-FFF2-40B4-BE49-F238E27FC236}">
                <a16:creationId xmlns:a16="http://schemas.microsoft.com/office/drawing/2014/main" id="{276FD466-02AF-4FCA-903C-F6218CD38696}"/>
              </a:ext>
            </a:extLst>
          </p:cNvPr>
          <p:cNvSpPr/>
          <p:nvPr/>
        </p:nvSpPr>
        <p:spPr>
          <a:xfrm>
            <a:off x="4015060"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8" name="Rechteck 67">
            <a:extLst>
              <a:ext uri="{FF2B5EF4-FFF2-40B4-BE49-F238E27FC236}">
                <a16:creationId xmlns:a16="http://schemas.microsoft.com/office/drawing/2014/main" id="{26B2C32D-805C-435B-A979-ECA325E1C820}"/>
              </a:ext>
            </a:extLst>
          </p:cNvPr>
          <p:cNvSpPr/>
          <p:nvPr/>
        </p:nvSpPr>
        <p:spPr>
          <a:xfrm>
            <a:off x="6062637"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0" name="Rechteck 69">
            <a:extLst>
              <a:ext uri="{FF2B5EF4-FFF2-40B4-BE49-F238E27FC236}">
                <a16:creationId xmlns:a16="http://schemas.microsoft.com/office/drawing/2014/main" id="{498CE4F6-B7EF-4BEC-8172-8FD521DC9EE3}"/>
              </a:ext>
            </a:extLst>
          </p:cNvPr>
          <p:cNvSpPr/>
          <p:nvPr/>
        </p:nvSpPr>
        <p:spPr>
          <a:xfrm>
            <a:off x="8120153" y="-1"/>
            <a:ext cx="77299" cy="6865243"/>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2" name="Rechteck 71">
            <a:extLst>
              <a:ext uri="{FF2B5EF4-FFF2-40B4-BE49-F238E27FC236}">
                <a16:creationId xmlns:a16="http://schemas.microsoft.com/office/drawing/2014/main" id="{86EE262F-EFDB-4E99-A46E-D3EA4EA783E9}"/>
              </a:ext>
            </a:extLst>
          </p:cNvPr>
          <p:cNvSpPr/>
          <p:nvPr/>
        </p:nvSpPr>
        <p:spPr>
          <a:xfrm>
            <a:off x="10160890"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4" name="Rechteck 73">
            <a:extLst>
              <a:ext uri="{FF2B5EF4-FFF2-40B4-BE49-F238E27FC236}">
                <a16:creationId xmlns:a16="http://schemas.microsoft.com/office/drawing/2014/main" id="{673DF7FE-48C2-4560-B4EB-537024F7EC65}"/>
              </a:ext>
            </a:extLst>
          </p:cNvPr>
          <p:cNvSpPr/>
          <p:nvPr/>
        </p:nvSpPr>
        <p:spPr>
          <a:xfrm rot="5400000">
            <a:off x="6047999" y="-4968337"/>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6" name="Rechteck 75">
            <a:extLst>
              <a:ext uri="{FF2B5EF4-FFF2-40B4-BE49-F238E27FC236}">
                <a16:creationId xmlns:a16="http://schemas.microsoft.com/office/drawing/2014/main" id="{C90685DA-FD9B-444F-BC85-DD585A985D1E}"/>
              </a:ext>
            </a:extLst>
          </p:cNvPr>
          <p:cNvSpPr/>
          <p:nvPr/>
        </p:nvSpPr>
        <p:spPr>
          <a:xfrm rot="5400000">
            <a:off x="6048177" y="-3814160"/>
            <a:ext cx="85285" cy="12196875"/>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8" name="Rechteck 77">
            <a:extLst>
              <a:ext uri="{FF2B5EF4-FFF2-40B4-BE49-F238E27FC236}">
                <a16:creationId xmlns:a16="http://schemas.microsoft.com/office/drawing/2014/main" id="{F5B38D06-D7AB-42CF-86AF-E899EBE68C07}"/>
              </a:ext>
            </a:extLst>
          </p:cNvPr>
          <p:cNvSpPr/>
          <p:nvPr/>
        </p:nvSpPr>
        <p:spPr>
          <a:xfrm rot="5400000">
            <a:off x="6051985" y="-2642951"/>
            <a:ext cx="83156" cy="12196873"/>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0" name="Rechteck 79">
            <a:extLst>
              <a:ext uri="{FF2B5EF4-FFF2-40B4-BE49-F238E27FC236}">
                <a16:creationId xmlns:a16="http://schemas.microsoft.com/office/drawing/2014/main" id="{175B0237-BB43-41A7-9CAF-20CA4DCDA421}"/>
              </a:ext>
            </a:extLst>
          </p:cNvPr>
          <p:cNvSpPr/>
          <p:nvPr/>
        </p:nvSpPr>
        <p:spPr>
          <a:xfrm rot="5400000">
            <a:off x="6053294" y="-1491786"/>
            <a:ext cx="89642" cy="12212142"/>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6" name="Rechteck 65">
            <a:extLst>
              <a:ext uri="{FF2B5EF4-FFF2-40B4-BE49-F238E27FC236}">
                <a16:creationId xmlns:a16="http://schemas.microsoft.com/office/drawing/2014/main" id="{076393F6-2F53-41F9-8996-01A261381EE2}"/>
              </a:ext>
            </a:extLst>
          </p:cNvPr>
          <p:cNvSpPr/>
          <p:nvPr/>
        </p:nvSpPr>
        <p:spPr>
          <a:xfrm>
            <a:off x="1979135"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8" name="Rechteck 157">
            <a:extLst>
              <a:ext uri="{FF2B5EF4-FFF2-40B4-BE49-F238E27FC236}">
                <a16:creationId xmlns:a16="http://schemas.microsoft.com/office/drawing/2014/main" id="{5D078E27-7D39-4400-B86D-4ECE90E4FF57}"/>
              </a:ext>
            </a:extLst>
          </p:cNvPr>
          <p:cNvSpPr/>
          <p:nvPr/>
        </p:nvSpPr>
        <p:spPr>
          <a:xfrm rot="5400000">
            <a:off x="6058079" y="-387636"/>
            <a:ext cx="83157" cy="1220905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4EC419BE-3BC2-4568-A3D1-1EF4DA070811}"/>
              </a:ext>
            </a:extLst>
          </p:cNvPr>
          <p:cNvSpPr/>
          <p:nvPr/>
        </p:nvSpPr>
        <p:spPr>
          <a:xfrm>
            <a:off x="-29355" y="-22048"/>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17A277B8-55B9-402E-BF95-8260AB49D56D}"/>
              </a:ext>
            </a:extLst>
          </p:cNvPr>
          <p:cNvSpPr/>
          <p:nvPr/>
        </p:nvSpPr>
        <p:spPr>
          <a:xfrm>
            <a:off x="12182044"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17CF9A77-FDC1-4904-8961-987E08712494}"/>
              </a:ext>
            </a:extLst>
          </p:cNvPr>
          <p:cNvSpPr/>
          <p:nvPr/>
        </p:nvSpPr>
        <p:spPr>
          <a:xfrm rot="5400000">
            <a:off x="6050744" y="781064"/>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Tree>
    <p:extLst>
      <p:ext uri="{BB962C8B-B14F-4D97-AF65-F5344CB8AC3E}">
        <p14:creationId xmlns:p14="http://schemas.microsoft.com/office/powerpoint/2010/main" val="25579864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14" restart="whenNotActive" fill="hold" evtFilter="cancelBubble" nodeType="interactiveSeq">
                <p:stCondLst>
                  <p:cond evt="onClick" delay="0">
                    <p:tgtEl>
                      <p:spTgt spid="30"/>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0"/>
                                        </p:tgtEl>
                                      </p:cBhvr>
                                    </p:animEffect>
                                    <p:set>
                                      <p:cBhvr>
                                        <p:cTn id="19"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26" restart="whenNotActive" fill="hold" evtFilter="cancelBubble" nodeType="interactiveSeq">
                <p:stCondLst>
                  <p:cond evt="onClick" delay="0">
                    <p:tgtEl>
                      <p:spTgt spid="38"/>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32" restart="whenNotActive" fill="hold" evtFilter="cancelBubble" nodeType="interactiveSeq">
                <p:stCondLst>
                  <p:cond evt="onClick" delay="0">
                    <p:tgtEl>
                      <p:spTgt spid="87"/>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7"/>
                                        </p:tgtEl>
                                      </p:cBhvr>
                                    </p:animEffect>
                                    <p:set>
                                      <p:cBhvr>
                                        <p:cTn id="37" dur="1" fill="hold">
                                          <p:stCondLst>
                                            <p:cond delay="499"/>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87"/>
                  </p:tgtEl>
                </p:cond>
              </p:nextCondLst>
            </p:seq>
            <p:seq concurrent="1" nextAc="seek">
              <p:cTn id="38" restart="whenNotActive" fill="hold" evtFilter="cancelBubble" nodeType="interactiveSeq">
                <p:stCondLst>
                  <p:cond evt="onClick" delay="0">
                    <p:tgtEl>
                      <p:spTgt spid="101"/>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1"/>
                                        </p:tgtEl>
                                      </p:cBhvr>
                                    </p:animEffect>
                                    <p:set>
                                      <p:cBhvr>
                                        <p:cTn id="43" dur="1" fill="hold">
                                          <p:stCondLst>
                                            <p:cond delay="499"/>
                                          </p:stCondLst>
                                        </p:cTn>
                                        <p:tgtEl>
                                          <p:spTgt spid="101"/>
                                        </p:tgtEl>
                                        <p:attrNameLst>
                                          <p:attrName>style.visibility</p:attrName>
                                        </p:attrNameLst>
                                      </p:cBhvr>
                                      <p:to>
                                        <p:strVal val="hidden"/>
                                      </p:to>
                                    </p:set>
                                  </p:childTnLst>
                                </p:cTn>
                              </p:par>
                            </p:childTnLst>
                          </p:cTn>
                        </p:par>
                      </p:childTnLst>
                    </p:cTn>
                  </p:par>
                </p:childTnLst>
              </p:cTn>
              <p:nextCondLst>
                <p:cond evt="onClick" delay="0">
                  <p:tgtEl>
                    <p:spTgt spid="101"/>
                  </p:tgtEl>
                </p:cond>
              </p:nextCondLst>
            </p:seq>
            <p:seq concurrent="1" nextAc="seek">
              <p:cTn id="44" restart="whenNotActive" fill="hold" evtFilter="cancelBubble" nodeType="interactiveSeq">
                <p:stCondLst>
                  <p:cond evt="onClick" delay="0">
                    <p:tgtEl>
                      <p:spTgt spid="122"/>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22"/>
                                        </p:tgtEl>
                                      </p:cBhvr>
                                    </p:animEffect>
                                    <p:set>
                                      <p:cBhvr>
                                        <p:cTn id="49" dur="1" fill="hold">
                                          <p:stCondLst>
                                            <p:cond delay="499"/>
                                          </p:stCondLst>
                                        </p:cTn>
                                        <p:tgtEl>
                                          <p:spTgt spid="122"/>
                                        </p:tgtEl>
                                        <p:attrNameLst>
                                          <p:attrName>style.visibility</p:attrName>
                                        </p:attrNameLst>
                                      </p:cBhvr>
                                      <p:to>
                                        <p:strVal val="hidden"/>
                                      </p:to>
                                    </p:set>
                                  </p:childTnLst>
                                </p:cTn>
                              </p:par>
                            </p:childTnLst>
                          </p:cTn>
                        </p:par>
                      </p:childTnLst>
                    </p:cTn>
                  </p:par>
                </p:childTnLst>
              </p:cTn>
              <p:nextCondLst>
                <p:cond evt="onClick" delay="0">
                  <p:tgtEl>
                    <p:spTgt spid="122"/>
                  </p:tgtEl>
                </p:cond>
              </p:nextCondLst>
            </p:seq>
            <p:seq concurrent="1" nextAc="seek">
              <p:cTn id="50" restart="whenNotActive" fill="hold" evtFilter="cancelBubble" nodeType="interactiveSeq">
                <p:stCondLst>
                  <p:cond evt="onClick" delay="0">
                    <p:tgtEl>
                      <p:spTgt spid="142"/>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42"/>
                                        </p:tgtEl>
                                      </p:cBhvr>
                                    </p:animEffect>
                                    <p:set>
                                      <p:cBhvr>
                                        <p:cTn id="55" dur="1" fill="hold">
                                          <p:stCondLst>
                                            <p:cond delay="499"/>
                                          </p:stCondLst>
                                        </p:cTn>
                                        <p:tgtEl>
                                          <p:spTgt spid="142"/>
                                        </p:tgtEl>
                                        <p:attrNameLst>
                                          <p:attrName>style.visibility</p:attrName>
                                        </p:attrNameLst>
                                      </p:cBhvr>
                                      <p:to>
                                        <p:strVal val="hidden"/>
                                      </p:to>
                                    </p:set>
                                  </p:childTnLst>
                                </p:cTn>
                              </p:par>
                            </p:childTnLst>
                          </p:cTn>
                        </p:par>
                      </p:childTnLst>
                    </p:cTn>
                  </p:par>
                </p:childTnLst>
              </p:cTn>
              <p:nextCondLst>
                <p:cond evt="onClick" delay="0">
                  <p:tgtEl>
                    <p:spTgt spid="142"/>
                  </p:tgtEl>
                </p:cond>
              </p:nextCondLst>
            </p:seq>
            <p:seq concurrent="1" nextAc="seek">
              <p:cTn id="56" restart="whenNotActive" fill="hold" evtFilter="cancelBubble" nodeType="interactiveSeq">
                <p:stCondLst>
                  <p:cond evt="onClick" delay="0">
                    <p:tgtEl>
                      <p:spTgt spid="89"/>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89"/>
                                        </p:tgtEl>
                                      </p:cBhvr>
                                    </p:animEffect>
                                    <p:set>
                                      <p:cBhvr>
                                        <p:cTn id="61" dur="1" fill="hold">
                                          <p:stCondLst>
                                            <p:cond delay="499"/>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9"/>
                  </p:tgtEl>
                </p:cond>
              </p:nextCondLst>
            </p:seq>
            <p:seq concurrent="1" nextAc="seek">
              <p:cTn id="62" restart="whenNotActive" fill="hold" evtFilter="cancelBubble" nodeType="interactiveSeq">
                <p:stCondLst>
                  <p:cond evt="onClick" delay="0">
                    <p:tgtEl>
                      <p:spTgt spid="105"/>
                    </p:tgtEl>
                  </p:cond>
                </p:stCondLst>
                <p:endSync evt="end" delay="0">
                  <p:rtn val="all"/>
                </p:endSync>
                <p:childTnLst>
                  <p:par>
                    <p:cTn id="63" fill="hold">
                      <p:stCondLst>
                        <p:cond delay="0"/>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05"/>
                                        </p:tgtEl>
                                      </p:cBhvr>
                                    </p:animEffect>
                                    <p:set>
                                      <p:cBhvr>
                                        <p:cTn id="67" dur="1" fill="hold">
                                          <p:stCondLst>
                                            <p:cond delay="499"/>
                                          </p:stCondLst>
                                        </p:cTn>
                                        <p:tgtEl>
                                          <p:spTgt spid="105"/>
                                        </p:tgtEl>
                                        <p:attrNameLst>
                                          <p:attrName>style.visibility</p:attrName>
                                        </p:attrNameLst>
                                      </p:cBhvr>
                                      <p:to>
                                        <p:strVal val="hidden"/>
                                      </p:to>
                                    </p:set>
                                  </p:childTnLst>
                                </p:cTn>
                              </p:par>
                            </p:childTnLst>
                          </p:cTn>
                        </p:par>
                      </p:childTnLst>
                    </p:cTn>
                  </p:par>
                </p:childTnLst>
              </p:cTn>
              <p:nextCondLst>
                <p:cond evt="onClick" delay="0">
                  <p:tgtEl>
                    <p:spTgt spid="105"/>
                  </p:tgtEl>
                </p:cond>
              </p:nextCondLst>
            </p:seq>
            <p:seq concurrent="1" nextAc="seek">
              <p:cTn id="68" restart="whenNotActive" fill="hold" evtFilter="cancelBubble" nodeType="interactiveSeq">
                <p:stCondLst>
                  <p:cond evt="onClick" delay="0">
                    <p:tgtEl>
                      <p:spTgt spid="126"/>
                    </p:tgtEl>
                  </p:cond>
                </p:stCondLst>
                <p:endSync evt="end" delay="0">
                  <p:rtn val="all"/>
                </p:endSync>
                <p:childTnLst>
                  <p:par>
                    <p:cTn id="69" fill="hold">
                      <p:stCondLst>
                        <p:cond delay="0"/>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126"/>
                                        </p:tgtEl>
                                      </p:cBhvr>
                                    </p:animEffect>
                                    <p:set>
                                      <p:cBhvr>
                                        <p:cTn id="73" dur="1" fill="hold">
                                          <p:stCondLst>
                                            <p:cond delay="499"/>
                                          </p:stCondLst>
                                        </p:cTn>
                                        <p:tgtEl>
                                          <p:spTgt spid="126"/>
                                        </p:tgtEl>
                                        <p:attrNameLst>
                                          <p:attrName>style.visibility</p:attrName>
                                        </p:attrNameLst>
                                      </p:cBhvr>
                                      <p:to>
                                        <p:strVal val="hidden"/>
                                      </p:to>
                                    </p:set>
                                  </p:childTnLst>
                                </p:cTn>
                              </p:par>
                            </p:childTnLst>
                          </p:cTn>
                        </p:par>
                      </p:childTnLst>
                    </p:cTn>
                  </p:par>
                </p:childTnLst>
              </p:cTn>
              <p:nextCondLst>
                <p:cond evt="onClick" delay="0">
                  <p:tgtEl>
                    <p:spTgt spid="126"/>
                  </p:tgtEl>
                </p:cond>
              </p:nextCondLst>
            </p:seq>
            <p:seq concurrent="1" nextAc="seek">
              <p:cTn id="74" restart="whenNotActive" fill="hold" evtFilter="cancelBubble" nodeType="interactiveSeq">
                <p:stCondLst>
                  <p:cond evt="onClick" delay="0">
                    <p:tgtEl>
                      <p:spTgt spid="146"/>
                    </p:tgtEl>
                  </p:cond>
                </p:stCondLst>
                <p:endSync evt="end" delay="0">
                  <p:rtn val="all"/>
                </p:endSync>
                <p:childTnLst>
                  <p:par>
                    <p:cTn id="75" fill="hold">
                      <p:stCondLst>
                        <p:cond delay="0"/>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46"/>
                                        </p:tgtEl>
                                      </p:cBhvr>
                                    </p:animEffect>
                                    <p:set>
                                      <p:cBhvr>
                                        <p:cTn id="79" dur="1" fill="hold">
                                          <p:stCondLst>
                                            <p:cond delay="499"/>
                                          </p:stCondLst>
                                        </p:cTn>
                                        <p:tgtEl>
                                          <p:spTgt spid="146"/>
                                        </p:tgtEl>
                                        <p:attrNameLst>
                                          <p:attrName>style.visibility</p:attrName>
                                        </p:attrNameLst>
                                      </p:cBhvr>
                                      <p:to>
                                        <p:strVal val="hidden"/>
                                      </p:to>
                                    </p:set>
                                  </p:childTnLst>
                                </p:cTn>
                              </p:par>
                            </p:childTnLst>
                          </p:cTn>
                        </p:par>
                      </p:childTnLst>
                    </p:cTn>
                  </p:par>
                </p:childTnLst>
              </p:cTn>
              <p:nextCondLst>
                <p:cond evt="onClick" delay="0">
                  <p:tgtEl>
                    <p:spTgt spid="146"/>
                  </p:tgtEl>
                </p:cond>
              </p:nextCondLst>
            </p:seq>
            <p:seq concurrent="1" nextAc="seek">
              <p:cTn id="80" restart="whenNotActive" fill="hold" evtFilter="cancelBubble" nodeType="interactiveSeq">
                <p:stCondLst>
                  <p:cond evt="onClick" delay="0">
                    <p:tgtEl>
                      <p:spTgt spid="79"/>
                    </p:tgtEl>
                  </p:cond>
                </p:stCondLst>
                <p:endSync evt="end" delay="0">
                  <p:rtn val="all"/>
                </p:endSync>
                <p:childTnLst>
                  <p:par>
                    <p:cTn id="81" fill="hold">
                      <p:stCondLst>
                        <p:cond delay="0"/>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79"/>
                                        </p:tgtEl>
                                      </p:cBhvr>
                                    </p:animEffect>
                                    <p:set>
                                      <p:cBhvr>
                                        <p:cTn id="85" dur="1" fill="hold">
                                          <p:stCondLst>
                                            <p:cond delay="499"/>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79"/>
                  </p:tgtEl>
                </p:cond>
              </p:nextCondLst>
            </p:seq>
            <p:seq concurrent="1" nextAc="seek">
              <p:cTn id="86" restart="whenNotActive" fill="hold" evtFilter="cancelBubble" nodeType="interactiveSeq">
                <p:stCondLst>
                  <p:cond evt="onClick" delay="0">
                    <p:tgtEl>
                      <p:spTgt spid="91"/>
                    </p:tgtEl>
                  </p:cond>
                </p:stCondLst>
                <p:endSync evt="end" delay="0">
                  <p:rtn val="all"/>
                </p:endSync>
                <p:childTnLst>
                  <p:par>
                    <p:cTn id="87" fill="hold">
                      <p:stCondLst>
                        <p:cond delay="0"/>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91"/>
                                        </p:tgtEl>
                                      </p:cBhvr>
                                    </p:animEffect>
                                    <p:set>
                                      <p:cBhvr>
                                        <p:cTn id="91" dur="1" fill="hold">
                                          <p:stCondLst>
                                            <p:cond delay="499"/>
                                          </p:stCondLst>
                                        </p:cTn>
                                        <p:tgtEl>
                                          <p:spTgt spid="91"/>
                                        </p:tgtEl>
                                        <p:attrNameLst>
                                          <p:attrName>style.visibility</p:attrName>
                                        </p:attrNameLst>
                                      </p:cBhvr>
                                      <p:to>
                                        <p:strVal val="hidden"/>
                                      </p:to>
                                    </p:set>
                                  </p:childTnLst>
                                </p:cTn>
                              </p:par>
                            </p:childTnLst>
                          </p:cTn>
                        </p:par>
                      </p:childTnLst>
                    </p:cTn>
                  </p:par>
                </p:childTnLst>
              </p:cTn>
              <p:nextCondLst>
                <p:cond evt="onClick" delay="0">
                  <p:tgtEl>
                    <p:spTgt spid="91"/>
                  </p:tgtEl>
                </p:cond>
              </p:nextCondLst>
            </p:seq>
            <p:seq concurrent="1" nextAc="seek">
              <p:cTn id="92" restart="whenNotActive" fill="hold" evtFilter="cancelBubble" nodeType="interactiveSeq">
                <p:stCondLst>
                  <p:cond evt="onClick" delay="0">
                    <p:tgtEl>
                      <p:spTgt spid="110"/>
                    </p:tgtEl>
                  </p:cond>
                </p:stCondLst>
                <p:endSync evt="end" delay="0">
                  <p:rtn val="all"/>
                </p:endSync>
                <p:childTnLst>
                  <p:par>
                    <p:cTn id="93" fill="hold">
                      <p:stCondLst>
                        <p:cond delay="0"/>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110"/>
                                        </p:tgtEl>
                                      </p:cBhvr>
                                    </p:animEffect>
                                    <p:set>
                                      <p:cBhvr>
                                        <p:cTn id="97" dur="1" fill="hold">
                                          <p:stCondLst>
                                            <p:cond delay="499"/>
                                          </p:stCondLst>
                                        </p:cTn>
                                        <p:tgtEl>
                                          <p:spTgt spid="110"/>
                                        </p:tgtEl>
                                        <p:attrNameLst>
                                          <p:attrName>style.visibility</p:attrName>
                                        </p:attrNameLst>
                                      </p:cBhvr>
                                      <p:to>
                                        <p:strVal val="hidden"/>
                                      </p:to>
                                    </p:set>
                                  </p:childTnLst>
                                </p:cTn>
                              </p:par>
                            </p:childTnLst>
                          </p:cTn>
                        </p:par>
                      </p:childTnLst>
                    </p:cTn>
                  </p:par>
                </p:childTnLst>
              </p:cTn>
              <p:nextCondLst>
                <p:cond evt="onClick" delay="0">
                  <p:tgtEl>
                    <p:spTgt spid="110"/>
                  </p:tgtEl>
                </p:cond>
              </p:nextCondLst>
            </p:seq>
            <p:seq concurrent="1" nextAc="seek">
              <p:cTn id="98" restart="whenNotActive" fill="hold" evtFilter="cancelBubble" nodeType="interactiveSeq">
                <p:stCondLst>
                  <p:cond evt="onClick" delay="0">
                    <p:tgtEl>
                      <p:spTgt spid="130"/>
                    </p:tgtEl>
                  </p:cond>
                </p:stCondLst>
                <p:endSync evt="end" delay="0">
                  <p:rtn val="all"/>
                </p:endSync>
                <p:childTnLst>
                  <p:par>
                    <p:cTn id="99" fill="hold">
                      <p:stCondLst>
                        <p:cond delay="0"/>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130"/>
                                        </p:tgtEl>
                                      </p:cBhvr>
                                    </p:animEffect>
                                    <p:set>
                                      <p:cBhvr>
                                        <p:cTn id="103" dur="1" fill="hold">
                                          <p:stCondLst>
                                            <p:cond delay="499"/>
                                          </p:stCondLst>
                                        </p:cTn>
                                        <p:tgtEl>
                                          <p:spTgt spid="130"/>
                                        </p:tgtEl>
                                        <p:attrNameLst>
                                          <p:attrName>style.visibility</p:attrName>
                                        </p:attrNameLst>
                                      </p:cBhvr>
                                      <p:to>
                                        <p:strVal val="hidden"/>
                                      </p:to>
                                    </p:set>
                                  </p:childTnLst>
                                </p:cTn>
                              </p:par>
                            </p:childTnLst>
                          </p:cTn>
                        </p:par>
                      </p:childTnLst>
                    </p:cTn>
                  </p:par>
                </p:childTnLst>
              </p:cTn>
              <p:nextCondLst>
                <p:cond evt="onClick" delay="0">
                  <p:tgtEl>
                    <p:spTgt spid="130"/>
                  </p:tgtEl>
                </p:cond>
              </p:nextCondLst>
            </p:seq>
            <p:seq concurrent="1" nextAc="seek">
              <p:cTn id="104" restart="whenNotActive" fill="hold" evtFilter="cancelBubble" nodeType="interactiveSeq">
                <p:stCondLst>
                  <p:cond evt="onClick" delay="0">
                    <p:tgtEl>
                      <p:spTgt spid="150"/>
                    </p:tgtEl>
                  </p:cond>
                </p:stCondLst>
                <p:endSync evt="end" delay="0">
                  <p:rtn val="all"/>
                </p:endSync>
                <p:childTnLst>
                  <p:par>
                    <p:cTn id="105" fill="hold">
                      <p:stCondLst>
                        <p:cond delay="0"/>
                      </p:stCondLst>
                      <p:childTnLst>
                        <p:par>
                          <p:cTn id="106" fill="hold">
                            <p:stCondLst>
                              <p:cond delay="0"/>
                            </p:stCondLst>
                            <p:childTnLst>
                              <p:par>
                                <p:cTn id="107" presetID="10" presetClass="exit" presetSubtype="0" fill="hold" nodeType="clickEffect">
                                  <p:stCondLst>
                                    <p:cond delay="0"/>
                                  </p:stCondLst>
                                  <p:childTnLst>
                                    <p:animEffect transition="out" filter="fade">
                                      <p:cBhvr>
                                        <p:cTn id="108" dur="500"/>
                                        <p:tgtEl>
                                          <p:spTgt spid="150"/>
                                        </p:tgtEl>
                                      </p:cBhvr>
                                    </p:animEffect>
                                    <p:set>
                                      <p:cBhvr>
                                        <p:cTn id="109" dur="1" fill="hold">
                                          <p:stCondLst>
                                            <p:cond delay="499"/>
                                          </p:stCondLst>
                                        </p:cTn>
                                        <p:tgtEl>
                                          <p:spTgt spid="150"/>
                                        </p:tgtEl>
                                        <p:attrNameLst>
                                          <p:attrName>style.visibility</p:attrName>
                                        </p:attrNameLst>
                                      </p:cBhvr>
                                      <p:to>
                                        <p:strVal val="hidden"/>
                                      </p:to>
                                    </p:set>
                                  </p:childTnLst>
                                </p:cTn>
                              </p:par>
                            </p:childTnLst>
                          </p:cTn>
                        </p:par>
                      </p:childTnLst>
                    </p:cTn>
                  </p:par>
                </p:childTnLst>
              </p:cTn>
              <p:nextCondLst>
                <p:cond evt="onClick" delay="0">
                  <p:tgtEl>
                    <p:spTgt spid="150"/>
                  </p:tgtEl>
                </p:cond>
              </p:nextCondLst>
            </p:seq>
            <p:seq concurrent="1" nextAc="seek">
              <p:cTn id="110" restart="whenNotActive" fill="hold" evtFilter="cancelBubble" nodeType="interactiveSeq">
                <p:stCondLst>
                  <p:cond evt="onClick" delay="0">
                    <p:tgtEl>
                      <p:spTgt spid="82"/>
                    </p:tgtEl>
                  </p:cond>
                </p:stCondLst>
                <p:endSync evt="end" delay="0">
                  <p:rtn val="all"/>
                </p:endSync>
                <p:childTnLst>
                  <p:par>
                    <p:cTn id="111" fill="hold">
                      <p:stCondLst>
                        <p:cond delay="0"/>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82"/>
                                        </p:tgtEl>
                                      </p:cBhvr>
                                    </p:animEffect>
                                    <p:set>
                                      <p:cBhvr>
                                        <p:cTn id="115" dur="1" fill="hold">
                                          <p:stCondLst>
                                            <p:cond delay="499"/>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82"/>
                  </p:tgtEl>
                </p:cond>
              </p:nextCondLst>
            </p:seq>
            <p:seq concurrent="1" nextAc="seek">
              <p:cTn id="116" restart="whenNotActive" fill="hold" evtFilter="cancelBubble" nodeType="interactiveSeq">
                <p:stCondLst>
                  <p:cond evt="onClick" delay="0">
                    <p:tgtEl>
                      <p:spTgt spid="93"/>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93"/>
                                        </p:tgtEl>
                                      </p:cBhvr>
                                    </p:animEffect>
                                    <p:set>
                                      <p:cBhvr>
                                        <p:cTn id="121" dur="1" fill="hold">
                                          <p:stCondLst>
                                            <p:cond delay="499"/>
                                          </p:stCondLst>
                                        </p:cTn>
                                        <p:tgtEl>
                                          <p:spTgt spid="93"/>
                                        </p:tgtEl>
                                        <p:attrNameLst>
                                          <p:attrName>style.visibility</p:attrName>
                                        </p:attrNameLst>
                                      </p:cBhvr>
                                      <p:to>
                                        <p:strVal val="hidden"/>
                                      </p:to>
                                    </p:set>
                                  </p:childTnLst>
                                </p:cTn>
                              </p:par>
                            </p:childTnLst>
                          </p:cTn>
                        </p:par>
                      </p:childTnLst>
                    </p:cTn>
                  </p:par>
                </p:childTnLst>
              </p:cTn>
              <p:nextCondLst>
                <p:cond evt="onClick" delay="0">
                  <p:tgtEl>
                    <p:spTgt spid="93"/>
                  </p:tgtEl>
                </p:cond>
              </p:nextCondLst>
            </p:seq>
            <p:seq concurrent="1" nextAc="seek">
              <p:cTn id="122" restart="whenNotActive" fill="hold" evtFilter="cancelBubble" nodeType="interactiveSeq">
                <p:stCondLst>
                  <p:cond evt="onClick" delay="0">
                    <p:tgtEl>
                      <p:spTgt spid="114"/>
                    </p:tgtEl>
                  </p:cond>
                </p:stCondLst>
                <p:endSync evt="end" delay="0">
                  <p:rtn val="all"/>
                </p:endSync>
                <p:childTnLst>
                  <p:par>
                    <p:cTn id="123" fill="hold">
                      <p:stCondLst>
                        <p:cond delay="0"/>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500"/>
                                        <p:tgtEl>
                                          <p:spTgt spid="114"/>
                                        </p:tgtEl>
                                      </p:cBhvr>
                                    </p:animEffect>
                                    <p:set>
                                      <p:cBhvr>
                                        <p:cTn id="127" dur="1" fill="hold">
                                          <p:stCondLst>
                                            <p:cond delay="499"/>
                                          </p:stCondLst>
                                        </p:cTn>
                                        <p:tgtEl>
                                          <p:spTgt spid="114"/>
                                        </p:tgtEl>
                                        <p:attrNameLst>
                                          <p:attrName>style.visibility</p:attrName>
                                        </p:attrNameLst>
                                      </p:cBhvr>
                                      <p:to>
                                        <p:strVal val="hidden"/>
                                      </p:to>
                                    </p:set>
                                  </p:childTnLst>
                                </p:cTn>
                              </p:par>
                            </p:childTnLst>
                          </p:cTn>
                        </p:par>
                      </p:childTnLst>
                    </p:cTn>
                  </p:par>
                </p:childTnLst>
              </p:cTn>
              <p:nextCondLst>
                <p:cond evt="onClick" delay="0">
                  <p:tgtEl>
                    <p:spTgt spid="114"/>
                  </p:tgtEl>
                </p:cond>
              </p:nextCondLst>
            </p:seq>
            <p:seq concurrent="1" nextAc="seek">
              <p:cTn id="128" restart="whenNotActive" fill="hold" evtFilter="cancelBubble" nodeType="interactiveSeq">
                <p:stCondLst>
                  <p:cond evt="onClick" delay="0">
                    <p:tgtEl>
                      <p:spTgt spid="134"/>
                    </p:tgtEl>
                  </p:cond>
                </p:stCondLst>
                <p:endSync evt="end" delay="0">
                  <p:rtn val="all"/>
                </p:endSync>
                <p:childTnLst>
                  <p:par>
                    <p:cTn id="129" fill="hold">
                      <p:stCondLst>
                        <p:cond delay="0"/>
                      </p:stCondLst>
                      <p:childTnLst>
                        <p:par>
                          <p:cTn id="130" fill="hold">
                            <p:stCondLst>
                              <p:cond delay="0"/>
                            </p:stCondLst>
                            <p:childTnLst>
                              <p:par>
                                <p:cTn id="131" presetID="10" presetClass="exit" presetSubtype="0" fill="hold" nodeType="clickEffect">
                                  <p:stCondLst>
                                    <p:cond delay="0"/>
                                  </p:stCondLst>
                                  <p:childTnLst>
                                    <p:animEffect transition="out" filter="fade">
                                      <p:cBhvr>
                                        <p:cTn id="132" dur="500"/>
                                        <p:tgtEl>
                                          <p:spTgt spid="134"/>
                                        </p:tgtEl>
                                      </p:cBhvr>
                                    </p:animEffect>
                                    <p:set>
                                      <p:cBhvr>
                                        <p:cTn id="133" dur="1" fill="hold">
                                          <p:stCondLst>
                                            <p:cond delay="499"/>
                                          </p:stCondLst>
                                        </p:cTn>
                                        <p:tgtEl>
                                          <p:spTgt spid="134"/>
                                        </p:tgtEl>
                                        <p:attrNameLst>
                                          <p:attrName>style.visibility</p:attrName>
                                        </p:attrNameLst>
                                      </p:cBhvr>
                                      <p:to>
                                        <p:strVal val="hidden"/>
                                      </p:to>
                                    </p:set>
                                  </p:childTnLst>
                                </p:cTn>
                              </p:par>
                            </p:childTnLst>
                          </p:cTn>
                        </p:par>
                      </p:childTnLst>
                    </p:cTn>
                  </p:par>
                </p:childTnLst>
              </p:cTn>
              <p:nextCondLst>
                <p:cond evt="onClick" delay="0">
                  <p:tgtEl>
                    <p:spTgt spid="134"/>
                  </p:tgtEl>
                </p:cond>
              </p:nextCondLst>
            </p:seq>
            <p:seq concurrent="1" nextAc="seek">
              <p:cTn id="134" restart="whenNotActive" fill="hold" evtFilter="cancelBubble" nodeType="interactiveSeq">
                <p:stCondLst>
                  <p:cond evt="onClick" delay="0">
                    <p:tgtEl>
                      <p:spTgt spid="154"/>
                    </p:tgtEl>
                  </p:cond>
                </p:stCondLst>
                <p:endSync evt="end" delay="0">
                  <p:rtn val="all"/>
                </p:endSync>
                <p:childTnLst>
                  <p:par>
                    <p:cTn id="135" fill="hold">
                      <p:stCondLst>
                        <p:cond delay="0"/>
                      </p:stCondLst>
                      <p:childTnLst>
                        <p:par>
                          <p:cTn id="136" fill="hold">
                            <p:stCondLst>
                              <p:cond delay="0"/>
                            </p:stCondLst>
                            <p:childTnLst>
                              <p:par>
                                <p:cTn id="137" presetID="10" presetClass="exit" presetSubtype="0" fill="hold" nodeType="clickEffect">
                                  <p:stCondLst>
                                    <p:cond delay="0"/>
                                  </p:stCondLst>
                                  <p:childTnLst>
                                    <p:animEffect transition="out" filter="fade">
                                      <p:cBhvr>
                                        <p:cTn id="138" dur="500"/>
                                        <p:tgtEl>
                                          <p:spTgt spid="154"/>
                                        </p:tgtEl>
                                      </p:cBhvr>
                                    </p:animEffect>
                                    <p:set>
                                      <p:cBhvr>
                                        <p:cTn id="139" dur="1" fill="hold">
                                          <p:stCondLst>
                                            <p:cond delay="499"/>
                                          </p:stCondLst>
                                        </p:cTn>
                                        <p:tgtEl>
                                          <p:spTgt spid="154"/>
                                        </p:tgtEl>
                                        <p:attrNameLst>
                                          <p:attrName>style.visibility</p:attrName>
                                        </p:attrNameLst>
                                      </p:cBhvr>
                                      <p:to>
                                        <p:strVal val="hidden"/>
                                      </p:to>
                                    </p:set>
                                  </p:childTnLst>
                                </p:cTn>
                              </p:par>
                            </p:childTnLst>
                          </p:cTn>
                        </p:par>
                      </p:childTnLst>
                    </p:cTn>
                  </p:par>
                </p:childTnLst>
              </p:cTn>
              <p:nextCondLst>
                <p:cond evt="onClick" delay="0">
                  <p:tgtEl>
                    <p:spTgt spid="154"/>
                  </p:tgtEl>
                </p:cond>
              </p:nextCondLst>
            </p:seq>
            <p:seq concurrent="1" nextAc="seek">
              <p:cTn id="140" restart="whenNotActive" fill="hold" evtFilter="cancelBubble" nodeType="interactiveSeq">
                <p:stCondLst>
                  <p:cond evt="onClick" delay="0">
                    <p:tgtEl>
                      <p:spTgt spid="84"/>
                    </p:tgtEl>
                  </p:cond>
                </p:stCondLst>
                <p:endSync evt="end" delay="0">
                  <p:rtn val="all"/>
                </p:endSync>
                <p:childTnLst>
                  <p:par>
                    <p:cTn id="141" fill="hold">
                      <p:stCondLst>
                        <p:cond delay="0"/>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84"/>
                                        </p:tgtEl>
                                      </p:cBhvr>
                                    </p:animEffect>
                                    <p:set>
                                      <p:cBhvr>
                                        <p:cTn id="145" dur="1" fill="hold">
                                          <p:stCondLst>
                                            <p:cond delay="499"/>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84"/>
                  </p:tgtEl>
                </p:cond>
              </p:nextCondLst>
            </p:seq>
            <p:seq concurrent="1" nextAc="seek">
              <p:cTn id="146" restart="whenNotActive" fill="hold" evtFilter="cancelBubble" nodeType="interactiveSeq">
                <p:stCondLst>
                  <p:cond evt="onClick" delay="0">
                    <p:tgtEl>
                      <p:spTgt spid="97"/>
                    </p:tgtEl>
                  </p:cond>
                </p:stCondLst>
                <p:endSync evt="end" delay="0">
                  <p:rtn val="all"/>
                </p:endSync>
                <p:childTnLst>
                  <p:par>
                    <p:cTn id="147" fill="hold">
                      <p:stCondLst>
                        <p:cond delay="0"/>
                      </p:stCondLst>
                      <p:childTnLst>
                        <p:par>
                          <p:cTn id="148" fill="hold">
                            <p:stCondLst>
                              <p:cond delay="0"/>
                            </p:stCondLst>
                            <p:childTnLst>
                              <p:par>
                                <p:cTn id="149" presetID="10" presetClass="exit" presetSubtype="0" fill="hold" nodeType="clickEffect">
                                  <p:stCondLst>
                                    <p:cond delay="0"/>
                                  </p:stCondLst>
                                  <p:childTnLst>
                                    <p:animEffect transition="out" filter="fade">
                                      <p:cBhvr>
                                        <p:cTn id="150" dur="500"/>
                                        <p:tgtEl>
                                          <p:spTgt spid="97"/>
                                        </p:tgtEl>
                                      </p:cBhvr>
                                    </p:animEffect>
                                    <p:set>
                                      <p:cBhvr>
                                        <p:cTn id="151" dur="1" fill="hold">
                                          <p:stCondLst>
                                            <p:cond delay="499"/>
                                          </p:stCondLst>
                                        </p:cTn>
                                        <p:tgtEl>
                                          <p:spTgt spid="97"/>
                                        </p:tgtEl>
                                        <p:attrNameLst>
                                          <p:attrName>style.visibility</p:attrName>
                                        </p:attrNameLst>
                                      </p:cBhvr>
                                      <p:to>
                                        <p:strVal val="hidden"/>
                                      </p:to>
                                    </p:set>
                                  </p:childTnLst>
                                </p:cTn>
                              </p:par>
                            </p:childTnLst>
                          </p:cTn>
                        </p:par>
                      </p:childTnLst>
                    </p:cTn>
                  </p:par>
                </p:childTnLst>
              </p:cTn>
              <p:nextCondLst>
                <p:cond evt="onClick" delay="0">
                  <p:tgtEl>
                    <p:spTgt spid="97"/>
                  </p:tgtEl>
                </p:cond>
              </p:nextCondLst>
            </p:seq>
            <p:seq concurrent="1" nextAc="seek">
              <p:cTn id="152" restart="whenNotActive" fill="hold" evtFilter="cancelBubble" nodeType="interactiveSeq">
                <p:stCondLst>
                  <p:cond evt="onClick" delay="0">
                    <p:tgtEl>
                      <p:spTgt spid="118"/>
                    </p:tgtEl>
                  </p:cond>
                </p:stCondLst>
                <p:endSync evt="end" delay="0">
                  <p:rtn val="all"/>
                </p:endSync>
                <p:childTnLst>
                  <p:par>
                    <p:cTn id="153" fill="hold">
                      <p:stCondLst>
                        <p:cond delay="0"/>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500"/>
                                        <p:tgtEl>
                                          <p:spTgt spid="118"/>
                                        </p:tgtEl>
                                      </p:cBhvr>
                                    </p:animEffect>
                                    <p:set>
                                      <p:cBhvr>
                                        <p:cTn id="157" dur="1" fill="hold">
                                          <p:stCondLst>
                                            <p:cond delay="499"/>
                                          </p:stCondLst>
                                        </p:cTn>
                                        <p:tgtEl>
                                          <p:spTgt spid="118"/>
                                        </p:tgtEl>
                                        <p:attrNameLst>
                                          <p:attrName>style.visibility</p:attrName>
                                        </p:attrNameLst>
                                      </p:cBhvr>
                                      <p:to>
                                        <p:strVal val="hidden"/>
                                      </p:to>
                                    </p:set>
                                  </p:childTnLst>
                                </p:cTn>
                              </p:par>
                            </p:childTnLst>
                          </p:cTn>
                        </p:par>
                      </p:childTnLst>
                    </p:cTn>
                  </p:par>
                </p:childTnLst>
              </p:cTn>
              <p:nextCondLst>
                <p:cond evt="onClick" delay="0">
                  <p:tgtEl>
                    <p:spTgt spid="118"/>
                  </p:tgtEl>
                </p:cond>
              </p:nextCondLst>
            </p:seq>
            <p:seq concurrent="1" nextAc="seek">
              <p:cTn id="158" restart="whenNotActive" fill="hold" evtFilter="cancelBubble" nodeType="interactiveSeq">
                <p:stCondLst>
                  <p:cond evt="onClick" delay="0">
                    <p:tgtEl>
                      <p:spTgt spid="138"/>
                    </p:tgtEl>
                  </p:cond>
                </p:stCondLst>
                <p:endSync evt="end" delay="0">
                  <p:rtn val="all"/>
                </p:endSync>
                <p:childTnLst>
                  <p:par>
                    <p:cTn id="159" fill="hold">
                      <p:stCondLst>
                        <p:cond delay="0"/>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38"/>
                                        </p:tgtEl>
                                      </p:cBhvr>
                                    </p:animEffect>
                                    <p:set>
                                      <p:cBhvr>
                                        <p:cTn id="163"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164" restart="whenNotActive" fill="hold" evtFilter="cancelBubble" nodeType="interactiveSeq">
                <p:stCondLst>
                  <p:cond evt="onClick" delay="0">
                    <p:tgtEl>
                      <p:spTgt spid="157"/>
                    </p:tgtEl>
                  </p:cond>
                </p:stCondLst>
                <p:endSync evt="end" delay="0">
                  <p:rtn val="all"/>
                </p:endSync>
                <p:childTnLst>
                  <p:par>
                    <p:cTn id="165" fill="hold">
                      <p:stCondLst>
                        <p:cond delay="0"/>
                      </p:stCondLst>
                      <p:childTnLst>
                        <p:par>
                          <p:cTn id="166" fill="hold">
                            <p:stCondLst>
                              <p:cond delay="0"/>
                            </p:stCondLst>
                            <p:childTnLst>
                              <p:par>
                                <p:cTn id="167" presetID="10" presetClass="exit" presetSubtype="0" fill="hold" nodeType="clickEffect">
                                  <p:stCondLst>
                                    <p:cond delay="0"/>
                                  </p:stCondLst>
                                  <p:childTnLst>
                                    <p:animEffect transition="out" filter="fade">
                                      <p:cBhvr>
                                        <p:cTn id="168" dur="500"/>
                                        <p:tgtEl>
                                          <p:spTgt spid="157"/>
                                        </p:tgtEl>
                                      </p:cBhvr>
                                    </p:animEffect>
                                    <p:set>
                                      <p:cBhvr>
                                        <p:cTn id="169" dur="1" fill="hold">
                                          <p:stCondLst>
                                            <p:cond delay="499"/>
                                          </p:stCondLst>
                                        </p:cTn>
                                        <p:tgtEl>
                                          <p:spTgt spid="157"/>
                                        </p:tgtEl>
                                        <p:attrNameLst>
                                          <p:attrName>style.visibility</p:attrName>
                                        </p:attrNameLst>
                                      </p:cBhvr>
                                      <p:to>
                                        <p:strVal val="hidden"/>
                                      </p:to>
                                    </p:set>
                                  </p:childTnLst>
                                </p:cTn>
                              </p:par>
                            </p:childTnLst>
                          </p:cTn>
                        </p:par>
                      </p:childTnLst>
                    </p:cTn>
                  </p:par>
                </p:childTnLst>
              </p:cTn>
              <p:nextCondLst>
                <p:cond evt="onClick" delay="0">
                  <p:tgtEl>
                    <p:spTgt spid="157"/>
                  </p:tgtEl>
                </p:cond>
              </p:nextCondLst>
            </p:seq>
            <p:seq concurrent="1" nextAc="seek">
              <p:cTn id="170" restart="whenNotActive" fill="hold" evtFilter="cancelBubble" nodeType="interactiveSeq">
                <p:stCondLst>
                  <p:cond evt="onClick" delay="0">
                    <p:tgtEl>
                      <p:spTgt spid="75"/>
                    </p:tgtEl>
                  </p:cond>
                </p:stCondLst>
                <p:endSync evt="end" delay="0">
                  <p:rtn val="all"/>
                </p:endSync>
                <p:childTnLst>
                  <p:par>
                    <p:cTn id="171" fill="hold">
                      <p:stCondLst>
                        <p:cond delay="0"/>
                      </p:stCondLst>
                      <p:childTnLst>
                        <p:par>
                          <p:cTn id="172" fill="hold">
                            <p:stCondLst>
                              <p:cond delay="0"/>
                            </p:stCondLst>
                            <p:childTnLst>
                              <p:par>
                                <p:cTn id="173" presetID="10" presetClass="exit" presetSubtype="0" fill="hold" nodeType="clickEffect">
                                  <p:stCondLst>
                                    <p:cond delay="0"/>
                                  </p:stCondLst>
                                  <p:childTnLst>
                                    <p:animEffect transition="out" filter="fade">
                                      <p:cBhvr>
                                        <p:cTn id="174" dur="500"/>
                                        <p:tgtEl>
                                          <p:spTgt spid="75"/>
                                        </p:tgtEl>
                                      </p:cBhvr>
                                    </p:animEffect>
                                    <p:set>
                                      <p:cBhvr>
                                        <p:cTn id="175" dur="1" fill="hold">
                                          <p:stCondLst>
                                            <p:cond delay="499"/>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75"/>
                  </p:tgtEl>
                </p:cond>
              </p:nextCondLst>
            </p:seq>
            <p:seq concurrent="1" nextAc="seek">
              <p:cTn id="176" restart="whenNotActive" fill="hold" evtFilter="cancelBubble" nodeType="interactiveSeq">
                <p:stCondLst>
                  <p:cond evt="onClick" delay="0">
                    <p:tgtEl>
                      <p:spTgt spid="7"/>
                    </p:tgtEl>
                  </p:cond>
                </p:stCondLst>
                <p:endSync evt="end" delay="0">
                  <p:rtn val="all"/>
                </p:endSync>
                <p:childTnLst>
                  <p:par>
                    <p:cTn id="177" fill="hold">
                      <p:stCondLst>
                        <p:cond delay="0"/>
                      </p:stCondLst>
                      <p:childTnLst>
                        <p:par>
                          <p:cTn id="178" fill="hold">
                            <p:stCondLst>
                              <p:cond delay="0"/>
                            </p:stCondLst>
                            <p:childTnLst>
                              <p:par>
                                <p:cTn id="179" presetID="10" presetClass="exit" presetSubtype="0" fill="hold" nodeType="clickEffect">
                                  <p:stCondLst>
                                    <p:cond delay="0"/>
                                  </p:stCondLst>
                                  <p:childTnLst>
                                    <p:animEffect transition="out" filter="fade">
                                      <p:cBhvr>
                                        <p:cTn id="180" dur="500"/>
                                        <p:tgtEl>
                                          <p:spTgt spid="7"/>
                                        </p:tgtEl>
                                      </p:cBhvr>
                                    </p:animEffect>
                                    <p:set>
                                      <p:cBhvr>
                                        <p:cTn id="181"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06CCBF2-5633-4F2C-99AA-8AEB973393FE}"/>
              </a:ext>
            </a:extLst>
          </p:cNvPr>
          <p:cNvSpPr/>
          <p:nvPr/>
        </p:nvSpPr>
        <p:spPr>
          <a:xfrm>
            <a:off x="3769257" y="559380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Textfeld 7">
            <a:hlinkClick r:id="rId4" action="ppaction://hlinksldjump"/>
            <a:extLst>
              <a:ext uri="{FF2B5EF4-FFF2-40B4-BE49-F238E27FC236}">
                <a16:creationId xmlns:a16="http://schemas.microsoft.com/office/drawing/2014/main" id="{581087AB-2D3E-44CA-A330-AA84F0D43329}"/>
              </a:ext>
            </a:extLst>
          </p:cNvPr>
          <p:cNvSpPr txBox="1"/>
          <p:nvPr/>
        </p:nvSpPr>
        <p:spPr>
          <a:xfrm>
            <a:off x="3883739" y="559323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0" name="Textfeld 9">
            <a:extLst>
              <a:ext uri="{FF2B5EF4-FFF2-40B4-BE49-F238E27FC236}">
                <a16:creationId xmlns:a16="http://schemas.microsoft.com/office/drawing/2014/main" id="{3DA87678-7292-4F69-A169-F19F1F7F825A}"/>
              </a:ext>
            </a:extLst>
          </p:cNvPr>
          <p:cNvSpPr txBox="1"/>
          <p:nvPr/>
        </p:nvSpPr>
        <p:spPr>
          <a:xfrm>
            <a:off x="1331547" y="821491"/>
            <a:ext cx="9528900" cy="4708981"/>
          </a:xfrm>
          <a:prstGeom prst="rect">
            <a:avLst/>
          </a:prstGeom>
          <a:noFill/>
        </p:spPr>
        <p:txBody>
          <a:bodyPr wrap="square" rtlCol="0">
            <a:spAutoFit/>
          </a:bodyPr>
          <a:lstStyle/>
          <a:p>
            <a:pPr algn="ctr"/>
            <a:r>
              <a:rPr lang="en-US"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NETWORK SECURITY DEVICE IS DESIGNED TO FILTER AND INSPECT INCOMING AND OUTGOING NETWORK TRAFFIC</a:t>
            </a:r>
            <a:endParaRPr lang="en-GB"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4" name="Thinking music">
            <a:hlinkClick r:id="" action="ppaction://media"/>
            <a:extLst>
              <a:ext uri="{FF2B5EF4-FFF2-40B4-BE49-F238E27FC236}">
                <a16:creationId xmlns:a16="http://schemas.microsoft.com/office/drawing/2014/main" id="{45DC7138-5429-4458-82D6-5CF277D1A5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520566942"/>
      </p:ext>
    </p:extLst>
  </p:cSld>
  <p:clrMapOvr>
    <a:masterClrMapping/>
  </p:clrMapOvr>
  <mc:AlternateContent xmlns:mc="http://schemas.openxmlformats.org/markup-compatibility/2006" xmlns:p14="http://schemas.microsoft.com/office/powerpoint/2010/main">
    <mc:Choice Requires="p14">
      <p:transition spd="slow" p14:dur="3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hlinkClick r:id="rId4" action="ppaction://hlinksldjump"/>
            <a:extLst>
              <a:ext uri="{FF2B5EF4-FFF2-40B4-BE49-F238E27FC236}">
                <a16:creationId xmlns:a16="http://schemas.microsoft.com/office/drawing/2014/main" id="{1B2AFF36-61FB-4910-8463-07A0AD16F8C0}"/>
              </a:ext>
            </a:extLst>
          </p:cNvPr>
          <p:cNvSpPr txBox="1"/>
          <p:nvPr/>
        </p:nvSpPr>
        <p:spPr>
          <a:xfrm>
            <a:off x="-802430" y="989929"/>
            <a:ext cx="8283921" cy="341632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FIREWALL</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sp>
        <p:nvSpPr>
          <p:cNvPr id="12" name="column1- 200$- text">
            <a:extLst>
              <a:ext uri="{FF2B5EF4-FFF2-40B4-BE49-F238E27FC236}">
                <a16:creationId xmlns:a16="http://schemas.microsoft.com/office/drawing/2014/main" id="{E4CE21E0-BD09-4E02-8334-3C469D45C7BA}"/>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pic>
        <p:nvPicPr>
          <p:cNvPr id="3" name="answer sound">
            <a:hlinkClick r:id="" action="ppaction://media"/>
            <a:extLst>
              <a:ext uri="{FF2B5EF4-FFF2-40B4-BE49-F238E27FC236}">
                <a16:creationId xmlns:a16="http://schemas.microsoft.com/office/drawing/2014/main" id="{EB8295E7-0C46-4AB0-B45E-A4F5310386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pic>
        <p:nvPicPr>
          <p:cNvPr id="1026" name="Picture 2" descr="Why is it called a firewall? - Panda Security Mediacenter">
            <a:extLst>
              <a:ext uri="{FF2B5EF4-FFF2-40B4-BE49-F238E27FC236}">
                <a16:creationId xmlns:a16="http://schemas.microsoft.com/office/drawing/2014/main" id="{E5D451B2-4AC6-18DC-3254-A9F5536590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668"/>
          <a:stretch/>
        </p:blipFill>
        <p:spPr bwMode="auto">
          <a:xfrm>
            <a:off x="6719502" y="1238183"/>
            <a:ext cx="3960335" cy="308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88177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428CEA07-22DC-49EC-9A47-9B2C07224A47}"/>
              </a:ext>
            </a:extLst>
          </p:cNvPr>
          <p:cNvSpPr/>
          <p:nvPr/>
        </p:nvSpPr>
        <p:spPr>
          <a:xfrm>
            <a:off x="3769257" y="5144964"/>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feld 2">
            <a:hlinkClick r:id="rId4" action="ppaction://hlinksldjump"/>
            <a:extLst>
              <a:ext uri="{FF2B5EF4-FFF2-40B4-BE49-F238E27FC236}">
                <a16:creationId xmlns:a16="http://schemas.microsoft.com/office/drawing/2014/main" id="{FC9F79D9-9A77-4057-9794-D8AC17C9DED8}"/>
              </a:ext>
            </a:extLst>
          </p:cNvPr>
          <p:cNvSpPr txBox="1"/>
          <p:nvPr/>
        </p:nvSpPr>
        <p:spPr>
          <a:xfrm>
            <a:off x="3883739" y="5144395"/>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0" name="Textfeld 9">
            <a:extLst>
              <a:ext uri="{FF2B5EF4-FFF2-40B4-BE49-F238E27FC236}">
                <a16:creationId xmlns:a16="http://schemas.microsoft.com/office/drawing/2014/main" id="{970AC4C9-F723-4316-A045-1525EC5FECF4}"/>
              </a:ext>
            </a:extLst>
          </p:cNvPr>
          <p:cNvSpPr txBox="1"/>
          <p:nvPr/>
        </p:nvSpPr>
        <p:spPr>
          <a:xfrm>
            <a:off x="1953102" y="1010410"/>
            <a:ext cx="8285789" cy="4154984"/>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TOOL THAT PROVIDES A SECURE CONNECTION OVER AN UNSECURE NETWORK</a:t>
            </a:r>
            <a:endParaRPr lang="en-GB"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576B7D7E-ECF3-4A48-9988-F03BFE70BA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546973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hlinkClick r:id="rId4" action="ppaction://hlinksldjump"/>
            <a:extLst>
              <a:ext uri="{FF2B5EF4-FFF2-40B4-BE49-F238E27FC236}">
                <a16:creationId xmlns:a16="http://schemas.microsoft.com/office/drawing/2014/main" id="{1A7227E2-568B-43EF-B290-AA85C0C9F765}"/>
              </a:ext>
            </a:extLst>
          </p:cNvPr>
          <p:cNvSpPr txBox="1"/>
          <p:nvPr/>
        </p:nvSpPr>
        <p:spPr>
          <a:xfrm>
            <a:off x="1661922" y="297969"/>
            <a:ext cx="8868154" cy="4154984"/>
          </a:xfrm>
          <a:prstGeom prst="rect">
            <a:avLst/>
          </a:prstGeom>
          <a:noFill/>
        </p:spPr>
        <p:txBody>
          <a:bodyPr wrap="square" rtlCol="0">
            <a:spAutoFit/>
          </a:bodyPr>
          <a:lstStyle/>
          <a:p>
            <a:pPr algn="ctr"/>
            <a:r>
              <a:rPr lang="de-AT" sz="66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 </a:t>
            </a:r>
            <a:r>
              <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VIRTUAL PRIVATE NETWORK (VPN)</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sp>
        <p:nvSpPr>
          <p:cNvPr id="14" name="column1- 200$- text">
            <a:extLst>
              <a:ext uri="{FF2B5EF4-FFF2-40B4-BE49-F238E27FC236}">
                <a16:creationId xmlns:a16="http://schemas.microsoft.com/office/drawing/2014/main" id="{C4DBAF33-7BFE-44B9-A51A-18F325CD6F36}"/>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pic>
        <p:nvPicPr>
          <p:cNvPr id="8" name="answer sound">
            <a:hlinkClick r:id="" action="ppaction://media"/>
            <a:extLst>
              <a:ext uri="{FF2B5EF4-FFF2-40B4-BE49-F238E27FC236}">
                <a16:creationId xmlns:a16="http://schemas.microsoft.com/office/drawing/2014/main" id="{E080DEEC-9A27-4B7E-AD07-FE5BD4085A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326987659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16453B9-B53D-460C-81A9-FF76F03654B3}"/>
              </a:ext>
            </a:extLst>
          </p:cNvPr>
          <p:cNvSpPr txBox="1"/>
          <p:nvPr/>
        </p:nvSpPr>
        <p:spPr>
          <a:xfrm>
            <a:off x="1331549" y="493358"/>
            <a:ext cx="9528900" cy="5170646"/>
          </a:xfrm>
          <a:prstGeom prst="rect">
            <a:avLst/>
          </a:prstGeom>
          <a:noFill/>
        </p:spPr>
        <p:txBody>
          <a:bodyPr wrap="square" rtlCol="0">
            <a:spAutoFit/>
          </a:bodyPr>
          <a:lstStyle/>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WHICH PROTOCOL IS USED FOR SECURE REMOTE SHELL ACCESS TO NETWORK DEVICES AND SERVERS</a:t>
            </a:r>
          </a:p>
        </p:txBody>
      </p:sp>
      <p:sp>
        <p:nvSpPr>
          <p:cNvPr id="2" name="Rechteck: abgerundete Ecken 1">
            <a:extLst>
              <a:ext uri="{FF2B5EF4-FFF2-40B4-BE49-F238E27FC236}">
                <a16:creationId xmlns:a16="http://schemas.microsoft.com/office/drawing/2014/main" id="{D90488E3-FB21-413A-95EC-7F573A954106}"/>
              </a:ext>
            </a:extLst>
          </p:cNvPr>
          <p:cNvSpPr/>
          <p:nvPr/>
        </p:nvSpPr>
        <p:spPr>
          <a:xfrm>
            <a:off x="3769257" y="579819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A5B5485B-F4EC-44B4-AA9A-C4325EE8D1FE}"/>
              </a:ext>
            </a:extLst>
          </p:cNvPr>
          <p:cNvSpPr txBox="1"/>
          <p:nvPr/>
        </p:nvSpPr>
        <p:spPr>
          <a:xfrm>
            <a:off x="3883739" y="579762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5" name="Thinking music">
            <a:hlinkClick r:id="" action="ppaction://media"/>
            <a:extLst>
              <a:ext uri="{FF2B5EF4-FFF2-40B4-BE49-F238E27FC236}">
                <a16:creationId xmlns:a16="http://schemas.microsoft.com/office/drawing/2014/main" id="{CD27BC1B-2FC6-4950-B37B-7E97090042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3090153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hlinkClick r:id="rId4" action="ppaction://hlinksldjump"/>
            <a:extLst>
              <a:ext uri="{FF2B5EF4-FFF2-40B4-BE49-F238E27FC236}">
                <a16:creationId xmlns:a16="http://schemas.microsoft.com/office/drawing/2014/main" id="{E2E2D97A-3882-4B5D-9E1C-AC4941947A00}"/>
              </a:ext>
            </a:extLst>
          </p:cNvPr>
          <p:cNvSpPr txBox="1"/>
          <p:nvPr/>
        </p:nvSpPr>
        <p:spPr>
          <a:xfrm>
            <a:off x="-37067" y="1725689"/>
            <a:ext cx="8283921" cy="1938992"/>
          </a:xfrm>
          <a:prstGeom prst="rect">
            <a:avLst/>
          </a:prstGeom>
          <a:noFill/>
        </p:spPr>
        <p:txBody>
          <a:bodyPr wrap="square" rtlCol="0">
            <a:spAutoFit/>
          </a:bodyPr>
          <a:lstStyle/>
          <a:p>
            <a:pPr algn="ctr"/>
            <a:r>
              <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SSH (Secure Shell)?</a:t>
            </a:r>
          </a:p>
        </p:txBody>
      </p:sp>
      <p:sp>
        <p:nvSpPr>
          <p:cNvPr id="3" name="column1- 200$- text">
            <a:extLst>
              <a:ext uri="{FF2B5EF4-FFF2-40B4-BE49-F238E27FC236}">
                <a16:creationId xmlns:a16="http://schemas.microsoft.com/office/drawing/2014/main" id="{34F615D1-2D60-4592-B009-ADEB4C1B80FB}"/>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pic>
        <p:nvPicPr>
          <p:cNvPr id="10" name="answer sound">
            <a:hlinkClick r:id="" action="ppaction://media"/>
            <a:extLst>
              <a:ext uri="{FF2B5EF4-FFF2-40B4-BE49-F238E27FC236}">
                <a16:creationId xmlns:a16="http://schemas.microsoft.com/office/drawing/2014/main" id="{46A829E4-C016-4F6F-8B80-308802C494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pic>
        <p:nvPicPr>
          <p:cNvPr id="4" name="Picture 3" descr="A white text on a black background&#10;&#10;Description automatically generated">
            <a:extLst>
              <a:ext uri="{FF2B5EF4-FFF2-40B4-BE49-F238E27FC236}">
                <a16:creationId xmlns:a16="http://schemas.microsoft.com/office/drawing/2014/main" id="{B0EB105D-18F7-35E4-0A0D-BC523ECA0E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8829" y="1663436"/>
            <a:ext cx="3276444" cy="3276444"/>
          </a:xfrm>
          <a:prstGeom prst="rect">
            <a:avLst/>
          </a:prstGeom>
        </p:spPr>
      </p:pic>
      <p:sp>
        <p:nvSpPr>
          <p:cNvPr id="6" name="TextBox 5">
            <a:extLst>
              <a:ext uri="{FF2B5EF4-FFF2-40B4-BE49-F238E27FC236}">
                <a16:creationId xmlns:a16="http://schemas.microsoft.com/office/drawing/2014/main" id="{91CD6A95-A3E3-82D9-DDB9-E5AC1057EF84}"/>
              </a:ext>
            </a:extLst>
          </p:cNvPr>
          <p:cNvSpPr txBox="1"/>
          <p:nvPr/>
        </p:nvSpPr>
        <p:spPr>
          <a:xfrm>
            <a:off x="3933644" y="250278"/>
            <a:ext cx="4175185" cy="1477328"/>
          </a:xfrm>
          <a:prstGeom prst="rect">
            <a:avLst/>
          </a:prstGeom>
          <a:noFill/>
        </p:spPr>
        <p:txBody>
          <a:bodyPr wrap="square" rtlCol="0">
            <a:spAutoFit/>
          </a:bodyPr>
          <a:lstStyle/>
          <a:p>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endParaRPr lang="en-US" dirty="0"/>
          </a:p>
        </p:txBody>
      </p:sp>
    </p:spTree>
    <p:extLst>
      <p:ext uri="{BB962C8B-B14F-4D97-AF65-F5344CB8AC3E}">
        <p14:creationId xmlns:p14="http://schemas.microsoft.com/office/powerpoint/2010/main" val="320397576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42710F08-835E-4428-84C9-E3D443F98312}"/>
              </a:ext>
            </a:extLst>
          </p:cNvPr>
          <p:cNvSpPr/>
          <p:nvPr/>
        </p:nvSpPr>
        <p:spPr>
          <a:xfrm>
            <a:off x="3769260" y="6051878"/>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7CC9427F-0A91-4666-8078-08D32D02E316}"/>
              </a:ext>
            </a:extLst>
          </p:cNvPr>
          <p:cNvSpPr txBox="1"/>
          <p:nvPr/>
        </p:nvSpPr>
        <p:spPr>
          <a:xfrm>
            <a:off x="3883742" y="6039658"/>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5" name="Textfeld 14">
            <a:extLst>
              <a:ext uri="{FF2B5EF4-FFF2-40B4-BE49-F238E27FC236}">
                <a16:creationId xmlns:a16="http://schemas.microsoft.com/office/drawing/2014/main" id="{E36C6AAB-659C-4B2E-89C4-B2AFBDD3D417}"/>
              </a:ext>
            </a:extLst>
          </p:cNvPr>
          <p:cNvSpPr txBox="1"/>
          <p:nvPr/>
        </p:nvSpPr>
        <p:spPr>
          <a:xfrm>
            <a:off x="908465" y="233567"/>
            <a:ext cx="10657819" cy="5078313"/>
          </a:xfrm>
          <a:prstGeom prst="rect">
            <a:avLst/>
          </a:prstGeom>
          <a:noFill/>
        </p:spPr>
        <p:txBody>
          <a:bodyPr wrap="square" rtlCol="0">
            <a:spAutoFit/>
          </a:bodyPr>
          <a:lstStyle/>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BREAKS DOWN LARGER NETWORK INTO VARIOUS SUBNETWORKS. IF ANY OF THE SUBNETWORKS ARE INFILTRATED, THE OTHERS ARE LEFT UNTOUCHED BECAUSE THEY ARE INDEPENDENT OF EACH OTHER</a:t>
            </a:r>
            <a:endParaRPr lang="en-GB"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8E466B08-A947-4FA2-A57E-CA0C0E084F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7385949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hlinkClick r:id="rId4" action="ppaction://hlinksldjump"/>
            <a:extLst>
              <a:ext uri="{FF2B5EF4-FFF2-40B4-BE49-F238E27FC236}">
                <a16:creationId xmlns:a16="http://schemas.microsoft.com/office/drawing/2014/main" id="{D2E2D939-A341-4226-B7EA-F54F7935E1C6}"/>
              </a:ext>
            </a:extLst>
          </p:cNvPr>
          <p:cNvSpPr txBox="1"/>
          <p:nvPr/>
        </p:nvSpPr>
        <p:spPr>
          <a:xfrm>
            <a:off x="1825046" y="676568"/>
            <a:ext cx="8283921" cy="3139321"/>
          </a:xfrm>
          <a:prstGeom prst="rect">
            <a:avLst/>
          </a:prstGeom>
          <a:noFill/>
        </p:spPr>
        <p:txBody>
          <a:bodyPr wrap="square" rtlCol="0">
            <a:spAutoFit/>
          </a:bodyPr>
          <a:lstStyle/>
          <a:p>
            <a:pPr algn="ctr"/>
            <a:r>
              <a:rPr lang="de-AT" sz="66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NETWORK SEGMENTATION</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sp>
        <p:nvSpPr>
          <p:cNvPr id="5" name="column1- 200$- text">
            <a:extLst>
              <a:ext uri="{FF2B5EF4-FFF2-40B4-BE49-F238E27FC236}">
                <a16:creationId xmlns:a16="http://schemas.microsoft.com/office/drawing/2014/main" id="{75E4F66C-32D0-45D5-82DA-FAE899E86D7B}"/>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pic>
        <p:nvPicPr>
          <p:cNvPr id="7" name="answer sound">
            <a:hlinkClick r:id="" action="ppaction://media"/>
            <a:extLst>
              <a:ext uri="{FF2B5EF4-FFF2-40B4-BE49-F238E27FC236}">
                <a16:creationId xmlns:a16="http://schemas.microsoft.com/office/drawing/2014/main" id="{46A611C5-CD4C-45F2-966C-849310CACC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148377114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D30A5539-2812-4112-863D-DB0C9F30A16D}"/>
              </a:ext>
            </a:extLst>
          </p:cNvPr>
          <p:cNvSpPr/>
          <p:nvPr/>
        </p:nvSpPr>
        <p:spPr>
          <a:xfrm>
            <a:off x="3769257" y="570766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feld 2">
            <a:hlinkClick r:id="rId4" action="ppaction://hlinksldjump"/>
            <a:extLst>
              <a:ext uri="{FF2B5EF4-FFF2-40B4-BE49-F238E27FC236}">
                <a16:creationId xmlns:a16="http://schemas.microsoft.com/office/drawing/2014/main" id="{08CF0E8B-2C06-44E3-95D1-ADD9EA75FFD3}"/>
              </a:ext>
            </a:extLst>
          </p:cNvPr>
          <p:cNvSpPr txBox="1"/>
          <p:nvPr/>
        </p:nvSpPr>
        <p:spPr>
          <a:xfrm>
            <a:off x="3883739" y="570709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5F1AD364-E5D7-4F78-BC28-407569A4647D}"/>
              </a:ext>
            </a:extLst>
          </p:cNvPr>
          <p:cNvSpPr txBox="1"/>
          <p:nvPr/>
        </p:nvSpPr>
        <p:spPr>
          <a:xfrm>
            <a:off x="202634" y="345621"/>
            <a:ext cx="11786732" cy="4708981"/>
          </a:xfrm>
          <a:prstGeom prst="rect">
            <a:avLst/>
          </a:prstGeom>
          <a:noFill/>
        </p:spPr>
        <p:txBody>
          <a:bodyPr wrap="square" rtlCol="0">
            <a:spAutoFit/>
          </a:bodyPr>
          <a:lstStyle/>
          <a:p>
            <a:pPr algn="ctr"/>
            <a:r>
              <a:rPr lang="en-GB"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MAPPING MULTIPLE PRIVATE ADDRESSES INSIDE A LOCAL NETWORK TO A PUBLIC IP ADDRESS. GOOD FOR PRIVATE IP ADDRESS CONCEALMENT</a:t>
            </a:r>
          </a:p>
        </p:txBody>
      </p:sp>
      <p:pic>
        <p:nvPicPr>
          <p:cNvPr id="5" name="Thinking music">
            <a:hlinkClick r:id="" action="ppaction://media"/>
            <a:extLst>
              <a:ext uri="{FF2B5EF4-FFF2-40B4-BE49-F238E27FC236}">
                <a16:creationId xmlns:a16="http://schemas.microsoft.com/office/drawing/2014/main" id="{D0A41901-9B93-4CE1-922E-1B5A89FB6D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8852512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64E5B45A-7EEE-4118-9716-37BF231FDDE5}"/>
              </a:ext>
            </a:extLst>
          </p:cNvPr>
          <p:cNvSpPr txBox="1">
            <a:spLocks/>
          </p:cNvSpPr>
          <p:nvPr/>
        </p:nvSpPr>
        <p:spPr>
          <a:xfrm>
            <a:off x="401493" y="317028"/>
            <a:ext cx="11240156" cy="19306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300"/>
              </a:lnSpc>
            </a:pPr>
            <a:r>
              <a:rPr lang="en-US" dirty="0">
                <a:solidFill>
                  <a:schemeClr val="bg1"/>
                </a:solidFill>
              </a:rPr>
              <a:t>To change the text, click on the text field on the specific slide, then rewrite questions and answers.</a:t>
            </a:r>
          </a:p>
          <a:p>
            <a:pPr algn="l">
              <a:lnSpc>
                <a:spcPts val="3300"/>
              </a:lnSpc>
            </a:pPr>
            <a:r>
              <a:rPr lang="en-US" dirty="0">
                <a:solidFill>
                  <a:schemeClr val="bg1"/>
                </a:solidFill>
              </a:rPr>
              <a:t>Pictures can also be changed by selecting them and choosing </a:t>
            </a:r>
            <a:r>
              <a:rPr lang="en-US" b="1" i="1" dirty="0">
                <a:solidFill>
                  <a:schemeClr val="bg1"/>
                </a:solidFill>
              </a:rPr>
              <a:t>“From a File” </a:t>
            </a:r>
            <a:r>
              <a:rPr lang="en-US" dirty="0">
                <a:solidFill>
                  <a:schemeClr val="bg1"/>
                </a:solidFill>
              </a:rPr>
              <a:t>in the picture options </a:t>
            </a:r>
            <a:r>
              <a:rPr lang="en-US" b="1" i="1" dirty="0">
                <a:solidFill>
                  <a:schemeClr val="bg1"/>
                </a:solidFill>
              </a:rPr>
              <a:t>“Picture Format”.</a:t>
            </a:r>
          </a:p>
        </p:txBody>
      </p:sp>
      <p:grpSp>
        <p:nvGrpSpPr>
          <p:cNvPr id="2" name="Group 1">
            <a:extLst>
              <a:ext uri="{FF2B5EF4-FFF2-40B4-BE49-F238E27FC236}">
                <a16:creationId xmlns:a16="http://schemas.microsoft.com/office/drawing/2014/main" id="{3A637F3D-7472-974F-A628-009D74A3D0E9}"/>
              </a:ext>
            </a:extLst>
          </p:cNvPr>
          <p:cNvGrpSpPr/>
          <p:nvPr/>
        </p:nvGrpSpPr>
        <p:grpSpPr>
          <a:xfrm>
            <a:off x="477131" y="2334158"/>
            <a:ext cx="7258593" cy="2356897"/>
            <a:chOff x="2466704" y="2293965"/>
            <a:chExt cx="7258593" cy="2356897"/>
          </a:xfrm>
        </p:grpSpPr>
        <p:pic>
          <p:nvPicPr>
            <p:cNvPr id="5" name="Picture 4">
              <a:extLst>
                <a:ext uri="{FF2B5EF4-FFF2-40B4-BE49-F238E27FC236}">
                  <a16:creationId xmlns:a16="http://schemas.microsoft.com/office/drawing/2014/main" id="{A4D7BD74-CC20-4744-97B6-F34E3E99655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66704" y="2293965"/>
              <a:ext cx="7258593" cy="2356897"/>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19F30D81-EFD4-4FF5-B842-14B78AFDFB51}"/>
                </a:ext>
              </a:extLst>
            </p:cNvPr>
            <p:cNvSpPr/>
            <p:nvPr/>
          </p:nvSpPr>
          <p:spPr>
            <a:xfrm>
              <a:off x="4237020" y="2821111"/>
              <a:ext cx="1723176" cy="781225"/>
            </a:xfrm>
            <a:prstGeom prst="ellipse">
              <a:avLst/>
            </a:prstGeom>
            <a:noFill/>
            <a:ln w="76200">
              <a:solidFill>
                <a:srgbClr val="7D3C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DA0FC5B8-2FD1-4303-BD3F-C91E2797E0FF}"/>
                </a:ext>
              </a:extLst>
            </p:cNvPr>
            <p:cNvSpPr/>
            <p:nvPr/>
          </p:nvSpPr>
          <p:spPr>
            <a:xfrm>
              <a:off x="8119450" y="2435389"/>
              <a:ext cx="1151298" cy="529627"/>
            </a:xfrm>
            <a:prstGeom prst="ellipse">
              <a:avLst/>
            </a:prstGeom>
            <a:noFill/>
            <a:ln w="76200">
              <a:solidFill>
                <a:srgbClr val="7D3C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Untertitel 2">
            <a:extLst>
              <a:ext uri="{FF2B5EF4-FFF2-40B4-BE49-F238E27FC236}">
                <a16:creationId xmlns:a16="http://schemas.microsoft.com/office/drawing/2014/main" id="{920B61E6-7A64-47D5-A4BA-3F4200ADCE61}"/>
              </a:ext>
            </a:extLst>
          </p:cNvPr>
          <p:cNvSpPr txBox="1">
            <a:spLocks/>
          </p:cNvSpPr>
          <p:nvPr/>
        </p:nvSpPr>
        <p:spPr>
          <a:xfrm>
            <a:off x="401493" y="4927356"/>
            <a:ext cx="11240156" cy="14834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300"/>
              </a:lnSpc>
            </a:pPr>
            <a:r>
              <a:rPr lang="en-US" dirty="0">
                <a:solidFill>
                  <a:schemeClr val="bg1"/>
                </a:solidFill>
              </a:rPr>
              <a:t>Some pictures are hidden behind other elements. In order to change them, move objects around and bring them to the front or back by right-clicking them and choosing the option.</a:t>
            </a:r>
          </a:p>
        </p:txBody>
      </p:sp>
      <p:pic>
        <p:nvPicPr>
          <p:cNvPr id="4" name="Grafik 12" descr="Ein Bild, das Zeichnung enthält.&#10;&#10;Automatisch generierte Beschreibung">
            <a:extLst>
              <a:ext uri="{FF2B5EF4-FFF2-40B4-BE49-F238E27FC236}">
                <a16:creationId xmlns:a16="http://schemas.microsoft.com/office/drawing/2014/main" id="{8FA5AA84-FD97-415C-B4C9-72D7F8BB7A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0753" y="6294997"/>
            <a:ext cx="2459754" cy="491950"/>
          </a:xfrm>
          <a:prstGeom prst="rect">
            <a:avLst/>
          </a:prstGeom>
        </p:spPr>
      </p:pic>
    </p:spTree>
    <p:extLst>
      <p:ext uri="{BB962C8B-B14F-4D97-AF65-F5344CB8AC3E}">
        <p14:creationId xmlns:p14="http://schemas.microsoft.com/office/powerpoint/2010/main" val="2304353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hlinkClick r:id="rId4" action="ppaction://hlinksldjump"/>
            <a:extLst>
              <a:ext uri="{FF2B5EF4-FFF2-40B4-BE49-F238E27FC236}">
                <a16:creationId xmlns:a16="http://schemas.microsoft.com/office/drawing/2014/main" id="{D2E2D939-A341-4226-B7EA-F54F7935E1C6}"/>
              </a:ext>
            </a:extLst>
          </p:cNvPr>
          <p:cNvSpPr txBox="1"/>
          <p:nvPr/>
        </p:nvSpPr>
        <p:spPr>
          <a:xfrm>
            <a:off x="771804" y="647559"/>
            <a:ext cx="10648387" cy="4524315"/>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NETWORK ADDRESS TRANSLATION (NAT)?</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
        <p:nvSpPr>
          <p:cNvPr id="5" name="column1- 200$- text">
            <a:extLst>
              <a:ext uri="{FF2B5EF4-FFF2-40B4-BE49-F238E27FC236}">
                <a16:creationId xmlns:a16="http://schemas.microsoft.com/office/drawing/2014/main" id="{75E4F66C-32D0-45D5-82DA-FAE899E86D7B}"/>
              </a:ext>
            </a:extLst>
          </p:cNvPr>
          <p:cNvSpPr txBox="1"/>
          <p:nvPr/>
        </p:nvSpPr>
        <p:spPr>
          <a:xfrm>
            <a:off x="4222532" y="5362269"/>
            <a:ext cx="3746930"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pic>
        <p:nvPicPr>
          <p:cNvPr id="7" name="answer sound">
            <a:hlinkClick r:id="" action="ppaction://media"/>
            <a:extLst>
              <a:ext uri="{FF2B5EF4-FFF2-40B4-BE49-F238E27FC236}">
                <a16:creationId xmlns:a16="http://schemas.microsoft.com/office/drawing/2014/main" id="{5A2ADD18-07AC-4879-87DC-5869B1FD44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346713552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92129DF-C06C-4889-888C-5BC270AA77D6}"/>
              </a:ext>
            </a:extLst>
          </p:cNvPr>
          <p:cNvSpPr txBox="1"/>
          <p:nvPr/>
        </p:nvSpPr>
        <p:spPr>
          <a:xfrm>
            <a:off x="1368398" y="111647"/>
            <a:ext cx="9723422" cy="5632311"/>
          </a:xfrm>
          <a:prstGeom prst="rect">
            <a:avLst/>
          </a:prstGeom>
          <a:noFill/>
        </p:spPr>
        <p:txBody>
          <a:bodyPr wrap="square" rtlCol="0">
            <a:spAutoFit/>
          </a:bodyPr>
          <a:lstStyle/>
          <a:p>
            <a:pPr algn="ctr"/>
            <a:r>
              <a:rPr lang="en-US"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 VALUABLE RESOURCE ALLOWED IN MOST CTF CHALLENGES. YOU CAN ACCESS THIS RESOURCE ON ALMOST ANY ELECTRONIC DEVICE</a:t>
            </a:r>
            <a:endParaRPr lang="de-AT" sz="6000" dirty="0"/>
          </a:p>
        </p:txBody>
      </p:sp>
      <p:sp>
        <p:nvSpPr>
          <p:cNvPr id="4" name="Rechteck: abgerundete Ecken 3">
            <a:extLst>
              <a:ext uri="{FF2B5EF4-FFF2-40B4-BE49-F238E27FC236}">
                <a16:creationId xmlns:a16="http://schemas.microsoft.com/office/drawing/2014/main" id="{E0952DBA-7DD4-4EED-B436-8D80B9AD465A}"/>
              </a:ext>
            </a:extLst>
          </p:cNvPr>
          <p:cNvSpPr/>
          <p:nvPr/>
        </p:nvSpPr>
        <p:spPr>
          <a:xfrm>
            <a:off x="3769260" y="6003847"/>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hlinkClick r:id="rId4" action="ppaction://hlinksldjump"/>
            <a:extLst>
              <a:ext uri="{FF2B5EF4-FFF2-40B4-BE49-F238E27FC236}">
                <a16:creationId xmlns:a16="http://schemas.microsoft.com/office/drawing/2014/main" id="{312097A8-00DB-47DE-A020-E84468BF3B8E}"/>
              </a:ext>
            </a:extLst>
          </p:cNvPr>
          <p:cNvSpPr txBox="1"/>
          <p:nvPr/>
        </p:nvSpPr>
        <p:spPr>
          <a:xfrm>
            <a:off x="3883742" y="6003278"/>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8" name="Thinking music">
            <a:hlinkClick r:id="" action="ppaction://media"/>
            <a:extLst>
              <a:ext uri="{FF2B5EF4-FFF2-40B4-BE49-F238E27FC236}">
                <a16:creationId xmlns:a16="http://schemas.microsoft.com/office/drawing/2014/main" id="{8B685A44-C4E7-4807-B013-16336DEFA2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8627633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lumn1- 200$- text">
            <a:extLst>
              <a:ext uri="{FF2B5EF4-FFF2-40B4-BE49-F238E27FC236}">
                <a16:creationId xmlns:a16="http://schemas.microsoft.com/office/drawing/2014/main" id="{55B3E760-E10C-4747-B762-CE809406753A}"/>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13" name="Textfeld 12">
            <a:hlinkClick r:id="rId4" action="ppaction://hlinksldjump"/>
            <a:extLst>
              <a:ext uri="{FF2B5EF4-FFF2-40B4-BE49-F238E27FC236}">
                <a16:creationId xmlns:a16="http://schemas.microsoft.com/office/drawing/2014/main" id="{D6389E15-D2EF-41F2-9832-91ED3479383F}"/>
              </a:ext>
            </a:extLst>
          </p:cNvPr>
          <p:cNvSpPr txBox="1"/>
          <p:nvPr/>
        </p:nvSpPr>
        <p:spPr>
          <a:xfrm>
            <a:off x="-261236" y="1815341"/>
            <a:ext cx="9154407" cy="2308324"/>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THE</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INTERNET/GOOGLE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pic>
        <p:nvPicPr>
          <p:cNvPr id="6" name="answer sound">
            <a:hlinkClick r:id="" action="ppaction://media"/>
            <a:extLst>
              <a:ext uri="{FF2B5EF4-FFF2-40B4-BE49-F238E27FC236}">
                <a16:creationId xmlns:a16="http://schemas.microsoft.com/office/drawing/2014/main" id="{EAF1E20F-7375-48A3-B85E-0EB9CCDB56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pic>
        <p:nvPicPr>
          <p:cNvPr id="3074" name="Picture 2" descr="World wide web Generic Gradient icon">
            <a:extLst>
              <a:ext uri="{FF2B5EF4-FFF2-40B4-BE49-F238E27FC236}">
                <a16:creationId xmlns:a16="http://schemas.microsoft.com/office/drawing/2014/main" id="{4BF0F2EE-5992-D3B1-829C-0F8A53E96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1279" y="1347028"/>
            <a:ext cx="3498955" cy="34989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0CF154-ABAE-19E4-0454-16FF6DC493CC}"/>
              </a:ext>
            </a:extLst>
          </p:cNvPr>
          <p:cNvSpPr txBox="1"/>
          <p:nvPr/>
        </p:nvSpPr>
        <p:spPr>
          <a:xfrm>
            <a:off x="4437888" y="208255"/>
            <a:ext cx="4059936" cy="1138773"/>
          </a:xfrm>
          <a:prstGeom prst="rect">
            <a:avLst/>
          </a:prstGeom>
          <a:noFill/>
        </p:spPr>
        <p:txBody>
          <a:bodyPr wrap="square" rtlCol="0">
            <a:spAutoFit/>
          </a:bodyPr>
          <a:lstStyle/>
          <a:p>
            <a:r>
              <a:rPr lang="de-AT" sz="68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Tree>
    <p:extLst>
      <p:ext uri="{BB962C8B-B14F-4D97-AF65-F5344CB8AC3E}">
        <p14:creationId xmlns:p14="http://schemas.microsoft.com/office/powerpoint/2010/main" val="265338116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7130A77-D31E-4E64-81F6-AD01D4DDBA78}"/>
              </a:ext>
            </a:extLst>
          </p:cNvPr>
          <p:cNvSpPr/>
          <p:nvPr/>
        </p:nvSpPr>
        <p:spPr>
          <a:xfrm>
            <a:off x="3769260" y="5731354"/>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4F73E116-A5A5-4C8D-B603-BAF42BEE1512}"/>
              </a:ext>
            </a:extLst>
          </p:cNvPr>
          <p:cNvSpPr txBox="1"/>
          <p:nvPr/>
        </p:nvSpPr>
        <p:spPr>
          <a:xfrm>
            <a:off x="3883742" y="5730785"/>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BF61A764-E7DC-4636-8CF0-30248B113BB7}"/>
              </a:ext>
            </a:extLst>
          </p:cNvPr>
          <p:cNvSpPr txBox="1"/>
          <p:nvPr/>
        </p:nvSpPr>
        <p:spPr>
          <a:xfrm>
            <a:off x="1331547" y="104690"/>
            <a:ext cx="9528900" cy="4708981"/>
          </a:xfrm>
          <a:prstGeom prst="rect">
            <a:avLst/>
          </a:prstGeom>
          <a:noFill/>
        </p:spPr>
        <p:txBody>
          <a:bodyPr wrap="square" rtlCol="0">
            <a:spAutoFit/>
          </a:bodyPr>
          <a:lstStyle/>
          <a:p>
            <a:pPr algn="ctr"/>
            <a:r>
              <a:rPr lang="en-US"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APPLICATION IS USEFUL FOR ANALYZING PACKET CAPTURE (PCAP) FILES AND SEARCHING FOR SUSPICIOUS TRAFFIC PATTERNS</a:t>
            </a:r>
            <a:endParaRPr lang="en-GB"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02C5E1D1-FC92-465A-8CBE-EB3DC732F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675727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lumn1- 200$- text">
            <a:extLst>
              <a:ext uri="{FF2B5EF4-FFF2-40B4-BE49-F238E27FC236}">
                <a16:creationId xmlns:a16="http://schemas.microsoft.com/office/drawing/2014/main" id="{032CFBAE-0758-4007-9E39-FC62DAA2392B}"/>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7" name="Textfeld 6">
            <a:hlinkClick r:id="rId4" action="ppaction://hlinksldjump"/>
            <a:extLst>
              <a:ext uri="{FF2B5EF4-FFF2-40B4-BE49-F238E27FC236}">
                <a16:creationId xmlns:a16="http://schemas.microsoft.com/office/drawing/2014/main" id="{1B569C46-E964-43C9-A11D-4FA95F9A5BA9}"/>
              </a:ext>
            </a:extLst>
          </p:cNvPr>
          <p:cNvSpPr txBox="1"/>
          <p:nvPr/>
        </p:nvSpPr>
        <p:spPr>
          <a:xfrm>
            <a:off x="-130947" y="0"/>
            <a:ext cx="12453891" cy="1200329"/>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pic>
        <p:nvPicPr>
          <p:cNvPr id="8" name="answer sound">
            <a:hlinkClick r:id="" action="ppaction://media"/>
            <a:extLst>
              <a:ext uri="{FF2B5EF4-FFF2-40B4-BE49-F238E27FC236}">
                <a16:creationId xmlns:a16="http://schemas.microsoft.com/office/drawing/2014/main" id="{CAD41FE7-1451-42BB-A890-C057382DC0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pic>
        <p:nvPicPr>
          <p:cNvPr id="4098" name="Picture 2" descr="Wireshark · Go Deep">
            <a:extLst>
              <a:ext uri="{FF2B5EF4-FFF2-40B4-BE49-F238E27FC236}">
                <a16:creationId xmlns:a16="http://schemas.microsoft.com/office/drawing/2014/main" id="{4C73035E-C856-DA97-3ADF-3BF6B8A631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761" y="1522674"/>
            <a:ext cx="3812651" cy="38126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79EDFF-78ED-591E-EAFF-F24A07C46EDF}"/>
              </a:ext>
            </a:extLst>
          </p:cNvPr>
          <p:cNvSpPr txBox="1"/>
          <p:nvPr/>
        </p:nvSpPr>
        <p:spPr>
          <a:xfrm>
            <a:off x="956540" y="2185994"/>
            <a:ext cx="5615797" cy="2308324"/>
          </a:xfrm>
          <a:prstGeom prst="rect">
            <a:avLst/>
          </a:prstGeom>
          <a:noFill/>
        </p:spPr>
        <p:txBody>
          <a:bodyPr wrap="square" rtlCol="0">
            <a:spAutoFit/>
          </a:bodyPr>
          <a:lstStyle/>
          <a:p>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WIRESHARK</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spTree>
    <p:extLst>
      <p:ext uri="{BB962C8B-B14F-4D97-AF65-F5344CB8AC3E}">
        <p14:creationId xmlns:p14="http://schemas.microsoft.com/office/powerpoint/2010/main" val="206610115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6C2AD3D-FCEB-4844-B1B2-46FBBCEB9F7D}"/>
              </a:ext>
            </a:extLst>
          </p:cNvPr>
          <p:cNvSpPr/>
          <p:nvPr/>
        </p:nvSpPr>
        <p:spPr>
          <a:xfrm>
            <a:off x="3769260" y="566989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1584EAED-711B-48CA-B679-C545A175CB30}"/>
              </a:ext>
            </a:extLst>
          </p:cNvPr>
          <p:cNvSpPr txBox="1"/>
          <p:nvPr/>
        </p:nvSpPr>
        <p:spPr>
          <a:xfrm>
            <a:off x="3883742" y="566932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2" name="Textfeld 11">
            <a:extLst>
              <a:ext uri="{FF2B5EF4-FFF2-40B4-BE49-F238E27FC236}">
                <a16:creationId xmlns:a16="http://schemas.microsoft.com/office/drawing/2014/main" id="{A470CB3C-82E5-4BD1-9AD1-7AC2598419A9}"/>
              </a:ext>
            </a:extLst>
          </p:cNvPr>
          <p:cNvSpPr txBox="1"/>
          <p:nvPr/>
        </p:nvSpPr>
        <p:spPr>
          <a:xfrm>
            <a:off x="1035266" y="227944"/>
            <a:ext cx="10121462" cy="4708981"/>
          </a:xfrm>
          <a:prstGeom prst="rect">
            <a:avLst/>
          </a:prstGeom>
          <a:noFill/>
        </p:spPr>
        <p:txBody>
          <a:bodyPr wrap="square" rtlCol="0">
            <a:spAutoFit/>
          </a:bodyPr>
          <a:lstStyle/>
          <a:p>
            <a:pPr algn="ctr"/>
            <a:r>
              <a:rPr lang="en-US"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OPEN-SOURCE REVERSE ENGINEERING TOOL DEVELOPED BY THE NSA IS USEFUL FOR DISASSEMBLING BINARIES</a:t>
            </a:r>
            <a:endParaRPr lang="de-AT" sz="6000" dirty="0"/>
          </a:p>
        </p:txBody>
      </p:sp>
      <p:pic>
        <p:nvPicPr>
          <p:cNvPr id="6" name="Thinking music">
            <a:hlinkClick r:id="" action="ppaction://media"/>
            <a:extLst>
              <a:ext uri="{FF2B5EF4-FFF2-40B4-BE49-F238E27FC236}">
                <a16:creationId xmlns:a16="http://schemas.microsoft.com/office/drawing/2014/main" id="{66F7589B-5938-4148-A417-12B4140F1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4424146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BE9D1EE2-7350-4852-AF6F-F0E2A6A6F0F8}"/>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4" action="ppaction://hlinksldjump"/>
            <a:extLst>
              <a:ext uri="{FF2B5EF4-FFF2-40B4-BE49-F238E27FC236}">
                <a16:creationId xmlns:a16="http://schemas.microsoft.com/office/drawing/2014/main" id="{6615C799-ADEC-417B-8084-474246D3F82D}"/>
              </a:ext>
            </a:extLst>
          </p:cNvPr>
          <p:cNvSpPr txBox="1"/>
          <p:nvPr/>
        </p:nvSpPr>
        <p:spPr>
          <a:xfrm>
            <a:off x="-130948" y="142661"/>
            <a:ext cx="12453891" cy="1200329"/>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pic>
        <p:nvPicPr>
          <p:cNvPr id="10" name="answer sound">
            <a:hlinkClick r:id="" action="ppaction://media"/>
            <a:extLst>
              <a:ext uri="{FF2B5EF4-FFF2-40B4-BE49-F238E27FC236}">
                <a16:creationId xmlns:a16="http://schemas.microsoft.com/office/drawing/2014/main" id="{639CF562-F9A9-437A-969E-CCF5E1144C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pic>
        <p:nvPicPr>
          <p:cNvPr id="5122" name="Picture 2" descr="Ghidra - Wikipedia">
            <a:extLst>
              <a:ext uri="{FF2B5EF4-FFF2-40B4-BE49-F238E27FC236}">
                <a16:creationId xmlns:a16="http://schemas.microsoft.com/office/drawing/2014/main" id="{2F7B78A1-AE71-92DA-1862-41468D8CDA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0529" y="1642891"/>
            <a:ext cx="3347049" cy="33470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22E3F1-113F-FB89-6C35-405BF330C205}"/>
              </a:ext>
            </a:extLst>
          </p:cNvPr>
          <p:cNvSpPr txBox="1"/>
          <p:nvPr/>
        </p:nvSpPr>
        <p:spPr>
          <a:xfrm>
            <a:off x="1884095" y="2152870"/>
            <a:ext cx="4663353" cy="2308324"/>
          </a:xfrm>
          <a:prstGeom prst="rect">
            <a:avLst/>
          </a:prstGeom>
          <a:noFill/>
        </p:spPr>
        <p:txBody>
          <a:bodyPr wrap="square" rtlCol="0">
            <a:spAutoFit/>
          </a:bodyPr>
          <a:lstStyle/>
          <a:p>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GHIDRA?</a:t>
            </a:r>
          </a:p>
        </p:txBody>
      </p:sp>
    </p:spTree>
    <p:extLst>
      <p:ext uri="{BB962C8B-B14F-4D97-AF65-F5344CB8AC3E}">
        <p14:creationId xmlns:p14="http://schemas.microsoft.com/office/powerpoint/2010/main" val="4040432079"/>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559393D-5CC9-42AC-A5AB-CD4D5884D964}"/>
              </a:ext>
            </a:extLst>
          </p:cNvPr>
          <p:cNvSpPr/>
          <p:nvPr/>
        </p:nvSpPr>
        <p:spPr>
          <a:xfrm>
            <a:off x="3769257" y="561713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B5943417-8942-4B78-A558-5F07B93D549C}"/>
              </a:ext>
            </a:extLst>
          </p:cNvPr>
          <p:cNvSpPr txBox="1"/>
          <p:nvPr/>
        </p:nvSpPr>
        <p:spPr>
          <a:xfrm>
            <a:off x="3883739" y="561656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09D4FE51-473E-4D0A-B75A-1D494B12DE3D}"/>
              </a:ext>
            </a:extLst>
          </p:cNvPr>
          <p:cNvSpPr txBox="1"/>
          <p:nvPr/>
        </p:nvSpPr>
        <p:spPr>
          <a:xfrm>
            <a:off x="233548" y="701880"/>
            <a:ext cx="11755818" cy="3785652"/>
          </a:xfrm>
          <a:prstGeom prst="rect">
            <a:avLst/>
          </a:prstGeom>
          <a:noFill/>
        </p:spPr>
        <p:txBody>
          <a:bodyPr wrap="square" rtlCol="0">
            <a:spAutoFit/>
          </a:bodyPr>
          <a:lstStyle/>
          <a:p>
            <a:pPr algn="ctr"/>
            <a:r>
              <a:rPr lang="en-US"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 POWERFUL WEB APP THAT CAN BE USED TO ENCODE OR DECRYPT DATA WITHOUT THE USE OF COMPLEX ALGORITHMS</a:t>
            </a:r>
            <a:endPar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6" name="Thinking music">
            <a:hlinkClick r:id="" action="ppaction://media"/>
            <a:extLst>
              <a:ext uri="{FF2B5EF4-FFF2-40B4-BE49-F238E27FC236}">
                <a16:creationId xmlns:a16="http://schemas.microsoft.com/office/drawing/2014/main" id="{5257F70D-32FC-4F29-8AC1-13552B3F5B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0832510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71A07809-5453-4F39-B330-46E765001420}"/>
              </a:ext>
            </a:extLst>
          </p:cNvPr>
          <p:cNvSpPr txBox="1"/>
          <p:nvPr/>
        </p:nvSpPr>
        <p:spPr>
          <a:xfrm>
            <a:off x="363318" y="3866205"/>
            <a:ext cx="32908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4" action="ppaction://hlinksldjump"/>
            <a:extLst>
              <a:ext uri="{FF2B5EF4-FFF2-40B4-BE49-F238E27FC236}">
                <a16:creationId xmlns:a16="http://schemas.microsoft.com/office/drawing/2014/main" id="{3D2B2345-0D56-4847-BF33-ED2984EF24B3}"/>
              </a:ext>
            </a:extLst>
          </p:cNvPr>
          <p:cNvSpPr txBox="1"/>
          <p:nvPr/>
        </p:nvSpPr>
        <p:spPr>
          <a:xfrm>
            <a:off x="2230463" y="1897252"/>
            <a:ext cx="7485413" cy="2452687"/>
          </a:xfrm>
          <a:prstGeom prst="rect">
            <a:avLst/>
          </a:prstGeom>
        </p:spPr>
        <p:txBody>
          <a:bodyPr vert="horz" lIns="91440" tIns="45720" rIns="91440" bIns="45720" rtlCol="0" anchor="ctr">
            <a:noAutofit/>
          </a:bodyPr>
          <a:lstStyle/>
          <a:p>
            <a:pPr marL="2057400" lvl="5">
              <a:lnSpc>
                <a:spcPct val="90000"/>
              </a:lnSpc>
              <a:spcAft>
                <a:spcPts val="600"/>
              </a:spcAft>
            </a:pPr>
            <a:r>
              <a:rPr lang="en-US"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endParaRPr lang="en-US" sz="7200" b="1" u="sng" dirty="0">
              <a:effectLst>
                <a:outerShdw blurRad="38100" dist="38100" dir="2700000" algn="tl">
                  <a:srgbClr val="000000">
                    <a:alpha val="43137"/>
                  </a:srgbClr>
                </a:outerShdw>
              </a:effectLst>
            </a:endParaRP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CYBERCHEF?</a:t>
            </a:r>
          </a:p>
          <a:p>
            <a:pPr indent="-228600" algn="ctr">
              <a:lnSpc>
                <a:spcPct val="90000"/>
              </a:lnSpc>
              <a:spcAft>
                <a:spcPts val="600"/>
              </a:spcAft>
              <a:buFont typeface="Arial" panose="020B0604020202020204" pitchFamily="34" charset="0"/>
              <a:buChar char="•"/>
            </a:pPr>
            <a:endParaRPr lang="en-US" sz="7200" dirty="0">
              <a:effectLst>
                <a:outerShdw blurRad="38100" dist="38100" dir="2700000" algn="tl">
                  <a:srgbClr val="000000">
                    <a:alpha val="43137"/>
                  </a:srgbClr>
                </a:outerShdw>
              </a:effectLst>
            </a:endParaRPr>
          </a:p>
        </p:txBody>
      </p:sp>
      <p:pic>
        <p:nvPicPr>
          <p:cNvPr id="10" name="answer sound">
            <a:hlinkClick r:id="" action="ppaction://media"/>
            <a:extLst>
              <a:ext uri="{FF2B5EF4-FFF2-40B4-BE49-F238E27FC236}">
                <a16:creationId xmlns:a16="http://schemas.microsoft.com/office/drawing/2014/main" id="{5C680AA7-1EA1-43CE-9811-19799FAEDB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369616245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D3E03CA8-1E3C-4879-9A6E-610E1C2B69CD}"/>
              </a:ext>
            </a:extLst>
          </p:cNvPr>
          <p:cNvSpPr/>
          <p:nvPr/>
        </p:nvSpPr>
        <p:spPr>
          <a:xfrm>
            <a:off x="3769260" y="5489223"/>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15F3CA23-43E4-4C10-96B0-06EC28833248}"/>
              </a:ext>
            </a:extLst>
          </p:cNvPr>
          <p:cNvSpPr txBox="1"/>
          <p:nvPr/>
        </p:nvSpPr>
        <p:spPr>
          <a:xfrm>
            <a:off x="3883742" y="548865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45182288-7B1F-4D3C-9B78-21AA57CB4F08}"/>
              </a:ext>
            </a:extLst>
          </p:cNvPr>
          <p:cNvSpPr txBox="1"/>
          <p:nvPr/>
        </p:nvSpPr>
        <p:spPr>
          <a:xfrm>
            <a:off x="497608" y="796222"/>
            <a:ext cx="11196784" cy="4154984"/>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LINUX TOOL THAT IS USED FOR SEARCHING A GIVEN BINARY IMAGE FOR EMBEDDED FILES AND EXECUTABLE CODE</a:t>
            </a:r>
            <a:endParaRPr lang="en-GB"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780668E6-ACFB-4384-9776-6B42EB3393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4088535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Natur, Himmel, Sonnenuntergang enthält.&#10;&#10;Automatisch generierte Beschreibung">
            <a:extLst>
              <a:ext uri="{FF2B5EF4-FFF2-40B4-BE49-F238E27FC236}">
                <a16:creationId xmlns:a16="http://schemas.microsoft.com/office/drawing/2014/main" id="{9017E518-9C53-45FF-AD32-8707E12569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
        <p:nvSpPr>
          <p:cNvPr id="5" name="Textfeld 4">
            <a:extLst>
              <a:ext uri="{FF2B5EF4-FFF2-40B4-BE49-F238E27FC236}">
                <a16:creationId xmlns:a16="http://schemas.microsoft.com/office/drawing/2014/main" id="{AF03B7BC-066B-4289-BB34-94BA3EF887BE}"/>
              </a:ext>
            </a:extLst>
          </p:cNvPr>
          <p:cNvSpPr txBox="1"/>
          <p:nvPr/>
        </p:nvSpPr>
        <p:spPr>
          <a:xfrm>
            <a:off x="1250413" y="2316917"/>
            <a:ext cx="96803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strike="noStrike" kern="1200" cap="none" spc="0" normalizeH="0" baseline="0" dirty="0">
                <a:ln>
                  <a:noFill/>
                </a:ln>
                <a:solidFill>
                  <a:srgbClr val="39257F"/>
                </a:solidFill>
                <a:effectLst/>
                <a:uLnTx/>
                <a:uFillTx/>
                <a:latin typeface="Franklin Gothic Medium" panose="020B0603020102020204" pitchFamily="34" charset="0"/>
                <a:cs typeface="Arial" panose="020B0604020202020204" pitchFamily="34" charset="0"/>
              </a:rPr>
              <a:t>More information can be found on our blog:</a:t>
            </a:r>
          </a:p>
        </p:txBody>
      </p:sp>
      <p:sp>
        <p:nvSpPr>
          <p:cNvPr id="9" name="Textfeld 8">
            <a:extLst>
              <a:ext uri="{FF2B5EF4-FFF2-40B4-BE49-F238E27FC236}">
                <a16:creationId xmlns:a16="http://schemas.microsoft.com/office/drawing/2014/main" id="{A2CD8650-51C2-4E1F-ACEE-57667FB1953E}"/>
              </a:ext>
            </a:extLst>
          </p:cNvPr>
          <p:cNvSpPr txBox="1"/>
          <p:nvPr/>
        </p:nvSpPr>
        <p:spPr>
          <a:xfrm>
            <a:off x="1166648" y="3167390"/>
            <a:ext cx="9847876" cy="523220"/>
          </a:xfrm>
          <a:prstGeom prst="rect">
            <a:avLst/>
          </a:prstGeom>
          <a:noFill/>
        </p:spPr>
        <p:txBody>
          <a:bodyPr wrap="square" rtlCol="0">
            <a:spAutoFit/>
          </a:bodyPr>
          <a:lstStyle/>
          <a:p>
            <a:pPr lvl="0" algn="ctr">
              <a:defRPr/>
            </a:pPr>
            <a:r>
              <a:rPr lang="en-GB" sz="2800" dirty="0">
                <a:solidFill>
                  <a:schemeClr val="bg1"/>
                </a:solidFill>
                <a:latin typeface="Franklin Gothic Medium" panose="020B06030201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https://slidelizard.com/blog/jeopardy-powerpoint-template</a:t>
            </a:r>
            <a:endParaRPr lang="en-GB" sz="2800" dirty="0">
              <a:solidFill>
                <a:schemeClr val="bg1"/>
              </a:solidFill>
              <a:latin typeface="Franklin Gothic Medium" panose="020B0603020102020204" pitchFamily="34" charset="0"/>
              <a:cs typeface="Arial" panose="020B0604020202020204" pitchFamily="34" charset="0"/>
            </a:endParaRPr>
          </a:p>
        </p:txBody>
      </p:sp>
      <p:pic>
        <p:nvPicPr>
          <p:cNvPr id="6" name="Grafik 12" descr="Ein Bild, das Zeichnung enthält.&#10;&#10;Automatisch generierte Beschreibung">
            <a:extLst>
              <a:ext uri="{FF2B5EF4-FFF2-40B4-BE49-F238E27FC236}">
                <a16:creationId xmlns:a16="http://schemas.microsoft.com/office/drawing/2014/main" id="{62C185B5-8FDA-CD4E-A8F4-9D26A20B9D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3241" y="6206760"/>
            <a:ext cx="2743307" cy="548661"/>
          </a:xfrm>
          <a:prstGeom prst="rect">
            <a:avLst/>
          </a:prstGeom>
        </p:spPr>
      </p:pic>
    </p:spTree>
    <p:extLst>
      <p:ext uri="{BB962C8B-B14F-4D97-AF65-F5344CB8AC3E}">
        <p14:creationId xmlns:p14="http://schemas.microsoft.com/office/powerpoint/2010/main" val="1392483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EDA3BF45-7704-49E6-9C24-042A1A769C7D}"/>
              </a:ext>
            </a:extLst>
          </p:cNvPr>
          <p:cNvSpPr txBox="1"/>
          <p:nvPr/>
        </p:nvSpPr>
        <p:spPr>
          <a:xfrm>
            <a:off x="4642919" y="5675024"/>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4" action="ppaction://hlinksldjump"/>
            <a:extLst>
              <a:ext uri="{FF2B5EF4-FFF2-40B4-BE49-F238E27FC236}">
                <a16:creationId xmlns:a16="http://schemas.microsoft.com/office/drawing/2014/main" id="{F60BC59C-B81E-4FA3-B923-A1817C169E07}"/>
              </a:ext>
            </a:extLst>
          </p:cNvPr>
          <p:cNvSpPr txBox="1"/>
          <p:nvPr/>
        </p:nvSpPr>
        <p:spPr>
          <a:xfrm>
            <a:off x="-130948" y="796303"/>
            <a:ext cx="12453891" cy="2308324"/>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BINWALK?</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5850BE94-B079-4BB6-B143-A66238B7D8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311665281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abgerundete Ecken 8">
            <a:extLst>
              <a:ext uri="{FF2B5EF4-FFF2-40B4-BE49-F238E27FC236}">
                <a16:creationId xmlns:a16="http://schemas.microsoft.com/office/drawing/2014/main" id="{F42B8C34-3466-4AE8-9ED6-426CB860275B}"/>
              </a:ext>
            </a:extLst>
          </p:cNvPr>
          <p:cNvSpPr/>
          <p:nvPr/>
        </p:nvSpPr>
        <p:spPr>
          <a:xfrm>
            <a:off x="3776143" y="599893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Textfeld 10">
            <a:hlinkClick r:id="rId4" action="ppaction://hlinksldjump"/>
            <a:extLst>
              <a:ext uri="{FF2B5EF4-FFF2-40B4-BE49-F238E27FC236}">
                <a16:creationId xmlns:a16="http://schemas.microsoft.com/office/drawing/2014/main" id="{738FDA55-98CB-4573-BB69-1EF8C19C3E68}"/>
              </a:ext>
            </a:extLst>
          </p:cNvPr>
          <p:cNvSpPr txBox="1"/>
          <p:nvPr/>
        </p:nvSpPr>
        <p:spPr>
          <a:xfrm>
            <a:off x="3890625" y="5998362"/>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pic>
        <p:nvPicPr>
          <p:cNvPr id="7" name="Thinking music">
            <a:hlinkClick r:id="" action="ppaction://media"/>
            <a:extLst>
              <a:ext uri="{FF2B5EF4-FFF2-40B4-BE49-F238E27FC236}">
                <a16:creationId xmlns:a16="http://schemas.microsoft.com/office/drawing/2014/main" id="{55D9AF67-06D3-40FA-A805-4CB3210B9A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
        <p:nvSpPr>
          <p:cNvPr id="4" name="Textfeld 10">
            <a:extLst>
              <a:ext uri="{FF2B5EF4-FFF2-40B4-BE49-F238E27FC236}">
                <a16:creationId xmlns:a16="http://schemas.microsoft.com/office/drawing/2014/main" id="{8A476C8E-7344-6C78-589D-6FCB84454007}"/>
              </a:ext>
            </a:extLst>
          </p:cNvPr>
          <p:cNvSpPr txBox="1"/>
          <p:nvPr/>
        </p:nvSpPr>
        <p:spPr>
          <a:xfrm>
            <a:off x="497605" y="1174604"/>
            <a:ext cx="11196784" cy="4154984"/>
          </a:xfrm>
          <a:prstGeom prst="rect">
            <a:avLst/>
          </a:prstGeom>
          <a:noFill/>
        </p:spPr>
        <p:txBody>
          <a:bodyPr wrap="square" rtlCol="0">
            <a:spAutoFit/>
          </a:bodyPr>
          <a:lstStyle/>
          <a:p>
            <a:pPr algn="ctr"/>
            <a:r>
              <a:rPr lang="en-GB"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 LIST OF COMPUTERS, LAPTOPS, SOFTWARE, EQUIPMENT OWNED BY AN ORGANIZATION</a:t>
            </a:r>
          </a:p>
        </p:txBody>
      </p:sp>
    </p:spTree>
    <p:extLst>
      <p:ext uri="{BB962C8B-B14F-4D97-AF65-F5344CB8AC3E}">
        <p14:creationId xmlns:p14="http://schemas.microsoft.com/office/powerpoint/2010/main" val="7546730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lumn1- 200$- text">
            <a:extLst>
              <a:ext uri="{FF2B5EF4-FFF2-40B4-BE49-F238E27FC236}">
                <a16:creationId xmlns:a16="http://schemas.microsoft.com/office/drawing/2014/main" id="{D90B93D2-B369-4521-99CD-F87ECF062B84}"/>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4" name="Textfeld 3">
            <a:hlinkClick r:id="rId4" action="ppaction://hlinksldjump"/>
            <a:extLst>
              <a:ext uri="{FF2B5EF4-FFF2-40B4-BE49-F238E27FC236}">
                <a16:creationId xmlns:a16="http://schemas.microsoft.com/office/drawing/2014/main" id="{3751D731-30C6-48BB-A780-3CF3C39888F4}"/>
              </a:ext>
            </a:extLst>
          </p:cNvPr>
          <p:cNvSpPr txBox="1"/>
          <p:nvPr/>
        </p:nvSpPr>
        <p:spPr>
          <a:xfrm>
            <a:off x="-130948" y="796303"/>
            <a:ext cx="12453891" cy="446276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INVENTORY?</a:t>
            </a: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A72221C4-868C-4CD6-B833-87C9179E73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47024015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0E0C271-6049-4F45-85D9-5CD3B52BE30E}"/>
              </a:ext>
            </a:extLst>
          </p:cNvPr>
          <p:cNvSpPr/>
          <p:nvPr/>
        </p:nvSpPr>
        <p:spPr>
          <a:xfrm>
            <a:off x="3769260" y="552618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AD0E1B69-8D4E-4B1F-BD5D-026DEE6CA688}"/>
              </a:ext>
            </a:extLst>
          </p:cNvPr>
          <p:cNvSpPr txBox="1"/>
          <p:nvPr/>
        </p:nvSpPr>
        <p:spPr>
          <a:xfrm>
            <a:off x="3883742" y="552561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2" name="Textfeld 1">
            <a:extLst>
              <a:ext uri="{FF2B5EF4-FFF2-40B4-BE49-F238E27FC236}">
                <a16:creationId xmlns:a16="http://schemas.microsoft.com/office/drawing/2014/main" id="{393B4FF3-57E9-41C2-9CBE-610E3A13B908}"/>
              </a:ext>
            </a:extLst>
          </p:cNvPr>
          <p:cNvSpPr txBox="1"/>
          <p:nvPr/>
        </p:nvSpPr>
        <p:spPr>
          <a:xfrm>
            <a:off x="436790" y="185582"/>
            <a:ext cx="11196784" cy="5170646"/>
          </a:xfrm>
          <a:prstGeom prst="rect">
            <a:avLst/>
          </a:prstGeom>
          <a:noFill/>
        </p:spPr>
        <p:txBody>
          <a:bodyPr wrap="square" rtlCol="0">
            <a:spAutoFit/>
          </a:bodyPr>
          <a:lstStyle/>
          <a:p>
            <a:pPr algn="ctr"/>
            <a:r>
              <a:rPr lang="en-GB"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OVERLAPPING LAYERS OF PROTECTION PUT IN PLACE SO THAT IF ONE LAYER FAILS OTHER LAYERS SUCCEED IN PROTECTING IS KNOWN AS…</a:t>
            </a:r>
          </a:p>
        </p:txBody>
      </p:sp>
      <p:pic>
        <p:nvPicPr>
          <p:cNvPr id="5" name="Thinking music">
            <a:hlinkClick r:id="" action="ppaction://media"/>
            <a:extLst>
              <a:ext uri="{FF2B5EF4-FFF2-40B4-BE49-F238E27FC236}">
                <a16:creationId xmlns:a16="http://schemas.microsoft.com/office/drawing/2014/main" id="{B3B3C8C5-DC26-4044-A74C-C76B0D140D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1463349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97EB3405-BED6-4F44-855F-C92BB5FE4716}"/>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4" name="Textfeld 3">
            <a:hlinkClick r:id="rId4" action="ppaction://hlinksldjump"/>
            <a:extLst>
              <a:ext uri="{FF2B5EF4-FFF2-40B4-BE49-F238E27FC236}">
                <a16:creationId xmlns:a16="http://schemas.microsoft.com/office/drawing/2014/main" id="{B7BB6C98-E200-4D14-8741-1C7D34577A65}"/>
              </a:ext>
            </a:extLst>
          </p:cNvPr>
          <p:cNvSpPr txBox="1"/>
          <p:nvPr/>
        </p:nvSpPr>
        <p:spPr>
          <a:xfrm>
            <a:off x="-130948" y="796303"/>
            <a:ext cx="12453891" cy="3354765"/>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DEFENSE IN DEPTH</a:t>
            </a: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9" name="answer sound">
            <a:hlinkClick r:id="" action="ppaction://media"/>
            <a:extLst>
              <a:ext uri="{FF2B5EF4-FFF2-40B4-BE49-F238E27FC236}">
                <a16:creationId xmlns:a16="http://schemas.microsoft.com/office/drawing/2014/main" id="{DAEA4780-7D79-4BB4-8BE0-CDD788CDC4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63518450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E5CBDA4-8484-4819-9641-38FCE54E6F01}"/>
              </a:ext>
            </a:extLst>
          </p:cNvPr>
          <p:cNvSpPr/>
          <p:nvPr/>
        </p:nvSpPr>
        <p:spPr>
          <a:xfrm>
            <a:off x="3769257" y="5207207"/>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7427A9DB-886E-42CF-8EF4-E5E74DDD736B}"/>
              </a:ext>
            </a:extLst>
          </p:cNvPr>
          <p:cNvSpPr txBox="1"/>
          <p:nvPr/>
        </p:nvSpPr>
        <p:spPr>
          <a:xfrm>
            <a:off x="3883739" y="5206638"/>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D3DCA074-A082-4099-BAC1-CA819BA5905F}"/>
              </a:ext>
            </a:extLst>
          </p:cNvPr>
          <p:cNvSpPr txBox="1"/>
          <p:nvPr/>
        </p:nvSpPr>
        <p:spPr>
          <a:xfrm>
            <a:off x="497605" y="701880"/>
            <a:ext cx="11196784" cy="4524315"/>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PERCEIVED THREAT TO AN ORGANIZATION THAT COMES FROM PEOPLE WITHIN THE ORGANIZATION</a:t>
            </a:r>
          </a:p>
        </p:txBody>
      </p:sp>
      <p:pic>
        <p:nvPicPr>
          <p:cNvPr id="5" name="Thinking music">
            <a:hlinkClick r:id="" action="ppaction://media"/>
            <a:extLst>
              <a:ext uri="{FF2B5EF4-FFF2-40B4-BE49-F238E27FC236}">
                <a16:creationId xmlns:a16="http://schemas.microsoft.com/office/drawing/2014/main" id="{59FBE9A2-06D1-4981-8834-BEF60A32F4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3176930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9A97CE54-38B5-47AC-A0B9-979C930E1E08}"/>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12" name="Textfeld 11">
            <a:hlinkClick r:id="rId4" action="ppaction://hlinksldjump"/>
            <a:extLst>
              <a:ext uri="{FF2B5EF4-FFF2-40B4-BE49-F238E27FC236}">
                <a16:creationId xmlns:a16="http://schemas.microsoft.com/office/drawing/2014/main" id="{DC125AC1-D46C-4D50-AA29-D0DE5422EFA5}"/>
              </a:ext>
            </a:extLst>
          </p:cNvPr>
          <p:cNvSpPr txBox="1"/>
          <p:nvPr/>
        </p:nvSpPr>
        <p:spPr>
          <a:xfrm>
            <a:off x="-130948" y="928383"/>
            <a:ext cx="12453891" cy="446276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INSIDER THREAT</a:t>
            </a: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9" name="answer sound">
            <a:hlinkClick r:id="" action="ppaction://media"/>
            <a:extLst>
              <a:ext uri="{FF2B5EF4-FFF2-40B4-BE49-F238E27FC236}">
                <a16:creationId xmlns:a16="http://schemas.microsoft.com/office/drawing/2014/main" id="{F968428A-6BB9-4672-B410-CD3F3B384D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181661697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4A07F70-AF57-4003-A624-4C18BA31D360}"/>
              </a:ext>
            </a:extLst>
          </p:cNvPr>
          <p:cNvSpPr/>
          <p:nvPr/>
        </p:nvSpPr>
        <p:spPr>
          <a:xfrm>
            <a:off x="3769260" y="6077165"/>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A620A0F2-23CF-4703-B375-4D07EF8E83D0}"/>
              </a:ext>
            </a:extLst>
          </p:cNvPr>
          <p:cNvSpPr txBox="1"/>
          <p:nvPr/>
        </p:nvSpPr>
        <p:spPr>
          <a:xfrm>
            <a:off x="3883742" y="607659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FE5B5EAF-5621-42F8-BED3-693F9D97AE29}"/>
              </a:ext>
            </a:extLst>
          </p:cNvPr>
          <p:cNvSpPr txBox="1"/>
          <p:nvPr/>
        </p:nvSpPr>
        <p:spPr>
          <a:xfrm>
            <a:off x="1394847" y="0"/>
            <a:ext cx="9720190" cy="5324535"/>
          </a:xfrm>
          <a:prstGeom prst="rect">
            <a:avLst/>
          </a:prstGeom>
          <a:noFill/>
        </p:spPr>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 USE OF PERSONALITY, KNOWLEDGE OF HUMAN NATURE AND SOCIAL SKILLS TO STEAL PASSWORDS, KEYS, YOKENS, OR OTHER CREDENTAILS TO GAIN ACCESS TO SYSTEMS</a:t>
            </a: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endParaRPr lang="de-AT" sz="1600" dirty="0"/>
          </a:p>
        </p:txBody>
      </p:sp>
      <p:pic>
        <p:nvPicPr>
          <p:cNvPr id="6" name="Thinking music">
            <a:hlinkClick r:id="" action="ppaction://media"/>
            <a:extLst>
              <a:ext uri="{FF2B5EF4-FFF2-40B4-BE49-F238E27FC236}">
                <a16:creationId xmlns:a16="http://schemas.microsoft.com/office/drawing/2014/main" id="{87D70EDA-5647-496D-86AE-CE2F4A4B5D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713479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1C57F0D2-DA08-4621-B610-6D5EC70DEF10}"/>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4" action="ppaction://hlinksldjump"/>
            <a:extLst>
              <a:ext uri="{FF2B5EF4-FFF2-40B4-BE49-F238E27FC236}">
                <a16:creationId xmlns:a16="http://schemas.microsoft.com/office/drawing/2014/main" id="{568E4539-55B1-43E1-9381-C7BD5BF7A8B1}"/>
              </a:ext>
            </a:extLst>
          </p:cNvPr>
          <p:cNvSpPr txBox="1"/>
          <p:nvPr/>
        </p:nvSpPr>
        <p:spPr>
          <a:xfrm>
            <a:off x="-130948" y="552496"/>
            <a:ext cx="12453891" cy="446276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SOCIAL ENGINEERING?</a:t>
            </a: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D75D993F-6261-4271-9E3D-9269ABD4C5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110041008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1BB7C6B9-15B6-4B75-84BA-21602947AC37}"/>
              </a:ext>
            </a:extLst>
          </p:cNvPr>
          <p:cNvSpPr/>
          <p:nvPr/>
        </p:nvSpPr>
        <p:spPr>
          <a:xfrm>
            <a:off x="3769257" y="527853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Textfeld 12">
            <a:hlinkClick r:id="rId4" action="ppaction://hlinksldjump"/>
            <a:extLst>
              <a:ext uri="{FF2B5EF4-FFF2-40B4-BE49-F238E27FC236}">
                <a16:creationId xmlns:a16="http://schemas.microsoft.com/office/drawing/2014/main" id="{8C2DC9DD-9DBB-4221-8AF0-57200923CDA8}"/>
              </a:ext>
            </a:extLst>
          </p:cNvPr>
          <p:cNvSpPr txBox="1"/>
          <p:nvPr/>
        </p:nvSpPr>
        <p:spPr>
          <a:xfrm>
            <a:off x="3883739" y="526631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9" name="Textfeld 8">
            <a:extLst>
              <a:ext uri="{FF2B5EF4-FFF2-40B4-BE49-F238E27FC236}">
                <a16:creationId xmlns:a16="http://schemas.microsoft.com/office/drawing/2014/main" id="{CC29092D-8420-4214-B0DC-7A3A016D9BDC}"/>
              </a:ext>
            </a:extLst>
          </p:cNvPr>
          <p:cNvSpPr txBox="1"/>
          <p:nvPr/>
        </p:nvSpPr>
        <p:spPr>
          <a:xfrm>
            <a:off x="497605" y="233567"/>
            <a:ext cx="11196784" cy="5078313"/>
          </a:xfrm>
          <a:prstGeom prst="rect">
            <a:avLst/>
          </a:prstGeom>
          <a:noFill/>
        </p:spPr>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 NECESSARY PROCESS (A SET OF GUIDELINES) THAT ORGANIZATIONS USE TO IMPROVE THEIR CYBERSECURITY POSTURE AND REDUCE EXPOSURE TO SECURITY WEAKNESSES</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DC4D2546-29F3-4208-8F21-39A85B4DE3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9318883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667ECD6-59DA-42AE-800E-75B9C1C013D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375362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357B6FF5-21D1-449C-8E97-D8C0A153D089}"/>
              </a:ext>
            </a:extLst>
          </p:cNvPr>
          <p:cNvSpPr txBox="1"/>
          <p:nvPr/>
        </p:nvSpPr>
        <p:spPr>
          <a:xfrm>
            <a:off x="4642919" y="5675024"/>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4" name="Textfeld 3">
            <a:hlinkClick r:id="rId4" action="ppaction://hlinksldjump"/>
            <a:extLst>
              <a:ext uri="{FF2B5EF4-FFF2-40B4-BE49-F238E27FC236}">
                <a16:creationId xmlns:a16="http://schemas.microsoft.com/office/drawing/2014/main" id="{F6B79E97-5690-4492-91EE-D47F1AC3BCDD}"/>
              </a:ext>
            </a:extLst>
          </p:cNvPr>
          <p:cNvSpPr txBox="1"/>
          <p:nvPr/>
        </p:nvSpPr>
        <p:spPr>
          <a:xfrm>
            <a:off x="-130946" y="501663"/>
            <a:ext cx="12453891" cy="446276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STANDARDIZATION</a:t>
            </a: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9" name="answer sound">
            <a:hlinkClick r:id="" action="ppaction://media"/>
            <a:extLst>
              <a:ext uri="{FF2B5EF4-FFF2-40B4-BE49-F238E27FC236}">
                <a16:creationId xmlns:a16="http://schemas.microsoft.com/office/drawing/2014/main" id="{DCF79861-4AA0-400F-9E13-48921D052E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429252184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9152FC92-B85D-496C-81FA-F4AC78574A59}"/>
              </a:ext>
            </a:extLst>
          </p:cNvPr>
          <p:cNvSpPr/>
          <p:nvPr/>
        </p:nvSpPr>
        <p:spPr>
          <a:xfrm>
            <a:off x="3769257" y="5589969"/>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Textfeld 12">
            <a:hlinkClick r:id="rId4" action="ppaction://hlinksldjump"/>
            <a:extLst>
              <a:ext uri="{FF2B5EF4-FFF2-40B4-BE49-F238E27FC236}">
                <a16:creationId xmlns:a16="http://schemas.microsoft.com/office/drawing/2014/main" id="{52CEFC87-197F-4BEA-9DB4-AD11885D1588}"/>
              </a:ext>
            </a:extLst>
          </p:cNvPr>
          <p:cNvSpPr txBox="1"/>
          <p:nvPr/>
        </p:nvSpPr>
        <p:spPr>
          <a:xfrm>
            <a:off x="3883739" y="559696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5" name="Textfeld 14">
            <a:extLst>
              <a:ext uri="{FF2B5EF4-FFF2-40B4-BE49-F238E27FC236}">
                <a16:creationId xmlns:a16="http://schemas.microsoft.com/office/drawing/2014/main" id="{21349787-C97F-42FB-86D0-D772EE0CBEE0}"/>
              </a:ext>
            </a:extLst>
          </p:cNvPr>
          <p:cNvSpPr txBox="1"/>
          <p:nvPr/>
        </p:nvSpPr>
        <p:spPr>
          <a:xfrm>
            <a:off x="1331547" y="58846"/>
            <a:ext cx="9528900" cy="5170646"/>
          </a:xfrm>
          <a:prstGeom prst="rect">
            <a:avLst/>
          </a:prstGeom>
          <a:noFill/>
        </p:spPr>
        <p:txBody>
          <a:bodyPr wrap="square" rtlCol="0">
            <a:spAutoFit/>
          </a:bodyPr>
          <a:lstStyle/>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TYPE OF CYBER TOOL IS DESIGNED TO DETECET AND RESPOND TO SECURITY INCIDENTS WITHIN A NETWORK?</a:t>
            </a:r>
            <a:endParaRPr lang="en-GB" sz="2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8D727B91-0565-445E-A3E2-D567AA61D6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6524022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1E2BDADF-C529-4875-82F8-8610C95494FD}"/>
              </a:ext>
            </a:extLst>
          </p:cNvPr>
          <p:cNvSpPr txBox="1"/>
          <p:nvPr/>
        </p:nvSpPr>
        <p:spPr>
          <a:xfrm>
            <a:off x="4862914" y="572381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9" name="Textfeld 8">
            <a:hlinkClick r:id="rId4" action="ppaction://hlinksldjump"/>
            <a:extLst>
              <a:ext uri="{FF2B5EF4-FFF2-40B4-BE49-F238E27FC236}">
                <a16:creationId xmlns:a16="http://schemas.microsoft.com/office/drawing/2014/main" id="{704E2314-558A-4512-B82F-3D1E4B61802A}"/>
              </a:ext>
            </a:extLst>
          </p:cNvPr>
          <p:cNvSpPr txBox="1"/>
          <p:nvPr/>
        </p:nvSpPr>
        <p:spPr>
          <a:xfrm>
            <a:off x="1498915" y="676568"/>
            <a:ext cx="9194162" cy="424731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AN </a:t>
            </a:r>
            <a:r>
              <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INTRUSION DETECTION SYSTEM (IDS)</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pic>
        <p:nvPicPr>
          <p:cNvPr id="10" name="answer sound">
            <a:hlinkClick r:id="" action="ppaction://media"/>
            <a:extLst>
              <a:ext uri="{FF2B5EF4-FFF2-40B4-BE49-F238E27FC236}">
                <a16:creationId xmlns:a16="http://schemas.microsoft.com/office/drawing/2014/main" id="{53B57DF0-B7D2-4629-B3A3-C49E4968D5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85477561"/>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889D11D-8C58-495F-AF14-EE3186614B2E}"/>
              </a:ext>
            </a:extLst>
          </p:cNvPr>
          <p:cNvSpPr/>
          <p:nvPr/>
        </p:nvSpPr>
        <p:spPr>
          <a:xfrm>
            <a:off x="3769257" y="5875474"/>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1341159D-E67B-4BEC-BDFD-32683A6B2462}"/>
              </a:ext>
            </a:extLst>
          </p:cNvPr>
          <p:cNvSpPr txBox="1"/>
          <p:nvPr/>
        </p:nvSpPr>
        <p:spPr>
          <a:xfrm>
            <a:off x="3883739" y="586325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739C58C-5FCD-4DDA-88C7-B5B7B15DF94C}"/>
              </a:ext>
            </a:extLst>
          </p:cNvPr>
          <p:cNvSpPr txBox="1"/>
          <p:nvPr/>
        </p:nvSpPr>
        <p:spPr>
          <a:xfrm>
            <a:off x="1331547" y="0"/>
            <a:ext cx="9528900" cy="5909310"/>
          </a:xfrm>
          <a:prstGeom prst="rect">
            <a:avLst/>
          </a:prstGeom>
          <a:noFill/>
        </p:spPr>
        <p:txBody>
          <a:bodyPr wrap="square" rtlCol="0">
            <a:spAutoFit/>
          </a:bodyPr>
          <a:lstStyle/>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SECURITY CONCEPT INVOLES CREATING A DUPLICATE ENVIRONMENT TO TEST AND VALIDATE SECURITY MEASURES WITHOUT AFFECTING THE PRODUCTION SYSTEM?</a:t>
            </a:r>
            <a:endParaRPr lang="en-GB"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6" name="Thinking music">
            <a:hlinkClick r:id="" action="ppaction://media"/>
            <a:extLst>
              <a:ext uri="{FF2B5EF4-FFF2-40B4-BE49-F238E27FC236}">
                <a16:creationId xmlns:a16="http://schemas.microsoft.com/office/drawing/2014/main" id="{1E3A62A7-55FB-4399-9793-7FAC448412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6164828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48976F05-955C-45E8-BC9E-EAB56022F564}"/>
              </a:ext>
            </a:extLst>
          </p:cNvPr>
          <p:cNvSpPr txBox="1"/>
          <p:nvPr/>
        </p:nvSpPr>
        <p:spPr>
          <a:xfrm>
            <a:off x="4862917" y="5418244"/>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9" name="Textfeld 8">
            <a:hlinkClick r:id="rId4" action="ppaction://hlinksldjump"/>
            <a:extLst>
              <a:ext uri="{FF2B5EF4-FFF2-40B4-BE49-F238E27FC236}">
                <a16:creationId xmlns:a16="http://schemas.microsoft.com/office/drawing/2014/main" id="{51DCC840-90F6-4592-BA16-276AE580617D}"/>
              </a:ext>
            </a:extLst>
          </p:cNvPr>
          <p:cNvSpPr txBox="1"/>
          <p:nvPr/>
        </p:nvSpPr>
        <p:spPr>
          <a:xfrm>
            <a:off x="1954038" y="186043"/>
            <a:ext cx="8283921" cy="5201424"/>
          </a:xfrm>
          <a:prstGeom prst="rect">
            <a:avLst/>
          </a:prstGeom>
          <a:noFill/>
        </p:spPr>
        <p:txBody>
          <a:bodyPr wrap="square" rtlCol="0">
            <a:spAutoFit/>
          </a:bodyPr>
          <a:lstStyle/>
          <a:p>
            <a:pPr algn="ctr"/>
            <a:r>
              <a:rPr lang="de-AT" sz="60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3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 SANDBOX/VIRTUAL MACHINE (VM) ENVIRONMENT?</a:t>
            </a:r>
          </a:p>
        </p:txBody>
      </p:sp>
      <p:pic>
        <p:nvPicPr>
          <p:cNvPr id="11" name="answer sound">
            <a:hlinkClick r:id="" action="ppaction://media"/>
            <a:extLst>
              <a:ext uri="{FF2B5EF4-FFF2-40B4-BE49-F238E27FC236}">
                <a16:creationId xmlns:a16="http://schemas.microsoft.com/office/drawing/2014/main" id="{3B471C29-80C7-4C21-8E70-A3A516ACA4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879577834"/>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2E99F966-411B-48D5-81DD-644A3F19C848}"/>
              </a:ext>
            </a:extLst>
          </p:cNvPr>
          <p:cNvSpPr/>
          <p:nvPr/>
        </p:nvSpPr>
        <p:spPr>
          <a:xfrm>
            <a:off x="3769257" y="521035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0F7D7095-B2DA-46D2-AEC2-E71AFD043A0E}"/>
              </a:ext>
            </a:extLst>
          </p:cNvPr>
          <p:cNvSpPr txBox="1"/>
          <p:nvPr/>
        </p:nvSpPr>
        <p:spPr>
          <a:xfrm>
            <a:off x="3883739" y="519813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0DD7D9F-8294-4267-A353-0B23FC14A760}"/>
              </a:ext>
            </a:extLst>
          </p:cNvPr>
          <p:cNvSpPr txBox="1"/>
          <p:nvPr/>
        </p:nvSpPr>
        <p:spPr>
          <a:xfrm>
            <a:off x="1331547" y="23534"/>
            <a:ext cx="9528900" cy="4708981"/>
          </a:xfrm>
          <a:prstGeom prst="rect">
            <a:avLst/>
          </a:prstGeom>
          <a:noFill/>
        </p:spPr>
        <p:txBody>
          <a:bodyPr wrap="square" rtlCol="0">
            <a:spAutoFit/>
          </a:bodyPr>
          <a:lstStyle/>
          <a:p>
            <a:pPr algn="ctr"/>
            <a:r>
              <a:rPr lang="en-US"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AN AUTHORIZED SIMULATED CYBERATTACK TEST ON A COMPUTER SYSTEM TO EVALUATE THE SECURITY OF THE SYSTEM</a:t>
            </a:r>
            <a:endParaRPr lang="en-GB"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9A71F47E-AE87-4517-99D6-C8B4F287EF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3213494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3B9630FA-ECFA-4A97-AD7E-A2BDAC46B708}"/>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4" action="ppaction://hlinksldjump"/>
            <a:extLst>
              <a:ext uri="{FF2B5EF4-FFF2-40B4-BE49-F238E27FC236}">
                <a16:creationId xmlns:a16="http://schemas.microsoft.com/office/drawing/2014/main" id="{6590273D-AFE4-42B2-9559-4C2657FCEBC8}"/>
              </a:ext>
            </a:extLst>
          </p:cNvPr>
          <p:cNvSpPr txBox="1"/>
          <p:nvPr/>
        </p:nvSpPr>
        <p:spPr>
          <a:xfrm>
            <a:off x="1379628" y="331084"/>
            <a:ext cx="9432740" cy="384720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4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PENETRATION TESTING?</a:t>
            </a:r>
          </a:p>
        </p:txBody>
      </p:sp>
      <p:pic>
        <p:nvPicPr>
          <p:cNvPr id="11" name="answer sound">
            <a:hlinkClick r:id="" action="ppaction://media"/>
            <a:extLst>
              <a:ext uri="{FF2B5EF4-FFF2-40B4-BE49-F238E27FC236}">
                <a16:creationId xmlns:a16="http://schemas.microsoft.com/office/drawing/2014/main" id="{7C8482D0-92ED-4AE6-8B96-E1A6DE9A7F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157272156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2FFFCCA5-C1C2-439C-9B5E-115DDFFA3C17}"/>
              </a:ext>
            </a:extLst>
          </p:cNvPr>
          <p:cNvSpPr/>
          <p:nvPr/>
        </p:nvSpPr>
        <p:spPr>
          <a:xfrm>
            <a:off x="3769257" y="5140629"/>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BFCEAFEC-5F81-4E1B-992D-005630F1B972}"/>
              </a:ext>
            </a:extLst>
          </p:cNvPr>
          <p:cNvSpPr txBox="1"/>
          <p:nvPr/>
        </p:nvSpPr>
        <p:spPr>
          <a:xfrm>
            <a:off x="3883739" y="5128409"/>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A7994AA-19DB-4306-858F-C71D2AD37359}"/>
              </a:ext>
            </a:extLst>
          </p:cNvPr>
          <p:cNvSpPr txBox="1"/>
          <p:nvPr/>
        </p:nvSpPr>
        <p:spPr>
          <a:xfrm>
            <a:off x="1331547" y="0"/>
            <a:ext cx="9528900" cy="517064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 SACRIFICIAL COMPUTER SYSTEM THAT’S INTENDED TO ATTRACT CYBERATTACKS LIKE A DECOY</a:t>
            </a:r>
            <a:endParaRPr lang="en-GB"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F2FCFEE3-DF5D-41A5-8074-CE9A3CA1D5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6275527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5E8F8D88-F120-4F6C-8529-5405E574936B}"/>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4" action="ppaction://hlinksldjump"/>
            <a:extLst>
              <a:ext uri="{FF2B5EF4-FFF2-40B4-BE49-F238E27FC236}">
                <a16:creationId xmlns:a16="http://schemas.microsoft.com/office/drawing/2014/main" id="{3FAD3B6F-F707-426D-8B6A-472E10E1DFE1}"/>
              </a:ext>
            </a:extLst>
          </p:cNvPr>
          <p:cNvSpPr txBox="1"/>
          <p:nvPr/>
        </p:nvSpPr>
        <p:spPr>
          <a:xfrm>
            <a:off x="1954037" y="149972"/>
            <a:ext cx="8283921" cy="1815882"/>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4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EA78BB8D-5280-4748-99AB-CDF3A58968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pic>
        <p:nvPicPr>
          <p:cNvPr id="6146" name="Picture 2" descr="Honeypot - CyberHoot Cyber Library">
            <a:extLst>
              <a:ext uri="{FF2B5EF4-FFF2-40B4-BE49-F238E27FC236}">
                <a16:creationId xmlns:a16="http://schemas.microsoft.com/office/drawing/2014/main" id="{DBC9346E-1872-A3B2-3504-6A20CBCC6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0693" y="1423108"/>
            <a:ext cx="5619750" cy="3486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1CA827-2F94-0AA4-D219-E6F199EAC958}"/>
              </a:ext>
            </a:extLst>
          </p:cNvPr>
          <p:cNvSpPr txBox="1"/>
          <p:nvPr/>
        </p:nvSpPr>
        <p:spPr>
          <a:xfrm>
            <a:off x="551552" y="1965854"/>
            <a:ext cx="5883215" cy="2400657"/>
          </a:xfrm>
          <a:prstGeom prst="rect">
            <a:avLst/>
          </a:prstGeom>
          <a:noFill/>
        </p:spPr>
        <p:txBody>
          <a:bodyPr wrap="square" rtlCol="0">
            <a:spAutoFit/>
          </a:bodyPr>
          <a:lstStyle/>
          <a:p>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 HONEYPOT?</a:t>
            </a:r>
          </a:p>
          <a:p>
            <a:endParaRPr lang="en-US" dirty="0"/>
          </a:p>
        </p:txBody>
      </p:sp>
    </p:spTree>
    <p:extLst>
      <p:ext uri="{BB962C8B-B14F-4D97-AF65-F5344CB8AC3E}">
        <p14:creationId xmlns:p14="http://schemas.microsoft.com/office/powerpoint/2010/main" val="226000150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172251FB-B0F8-4787-85E1-6E6EA5314387}"/>
              </a:ext>
            </a:extLst>
          </p:cNvPr>
          <p:cNvSpPr/>
          <p:nvPr/>
        </p:nvSpPr>
        <p:spPr>
          <a:xfrm>
            <a:off x="3769257" y="5294845"/>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1BBAA9B5-D758-4673-9076-700BDECE4A41}"/>
              </a:ext>
            </a:extLst>
          </p:cNvPr>
          <p:cNvSpPr txBox="1"/>
          <p:nvPr/>
        </p:nvSpPr>
        <p:spPr>
          <a:xfrm>
            <a:off x="3883739" y="5282625"/>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1BFDA867-2B72-4A4B-B2CA-5B3ED820F282}"/>
              </a:ext>
            </a:extLst>
          </p:cNvPr>
          <p:cNvSpPr txBox="1"/>
          <p:nvPr/>
        </p:nvSpPr>
        <p:spPr>
          <a:xfrm>
            <a:off x="1331547" y="0"/>
            <a:ext cx="9528900" cy="5078313"/>
          </a:xfrm>
          <a:prstGeom prst="rect">
            <a:avLst/>
          </a:prstGeom>
          <a:noFill/>
        </p:spPr>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 SYSTEM THAT HELPS ORGANIZATIONS DETECT, ANALYZE, AND RESPOND TO SECURITY EVENTS/THREATS BEFORE THEY HARM BUSINESS OPERATIONS</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FDB6F0C5-096C-45FC-9649-5BED2D17C0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6512334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321AD5-7616-426D-A98C-8400E8F2DF11}"/>
              </a:ext>
            </a:extLst>
          </p:cNvPr>
          <p:cNvSpPr>
            <a:spLocks noGrp="1"/>
          </p:cNvSpPr>
          <p:nvPr>
            <p:ph type="title" idx="4294967295"/>
          </p:nvPr>
        </p:nvSpPr>
        <p:spPr>
          <a:xfrm>
            <a:off x="838200" y="365125"/>
            <a:ext cx="10515600" cy="1325563"/>
          </a:xfrm>
        </p:spPr>
        <p:txBody>
          <a:bodyPr/>
          <a:lstStyle/>
          <a:p>
            <a:r>
              <a:rPr lang="de-AT" dirty="0"/>
              <a:t> </a:t>
            </a:r>
          </a:p>
        </p:txBody>
      </p:sp>
      <p:sp>
        <p:nvSpPr>
          <p:cNvPr id="3" name="Inhaltsplatzhalter 2">
            <a:extLst>
              <a:ext uri="{FF2B5EF4-FFF2-40B4-BE49-F238E27FC236}">
                <a16:creationId xmlns:a16="http://schemas.microsoft.com/office/drawing/2014/main" id="{7D504819-064E-464D-B90B-0699521E0689}"/>
              </a:ext>
            </a:extLst>
          </p:cNvPr>
          <p:cNvSpPr>
            <a:spLocks noGrp="1"/>
          </p:cNvSpPr>
          <p:nvPr>
            <p:ph idx="4294967295"/>
          </p:nvPr>
        </p:nvSpPr>
        <p:spPr>
          <a:xfrm>
            <a:off x="838200" y="1825625"/>
            <a:ext cx="10515600" cy="4351338"/>
          </a:xfrm>
        </p:spPr>
        <p:txBody>
          <a:bodyPr/>
          <a:lstStyle/>
          <a:p>
            <a:endParaRPr lang="de-AT"/>
          </a:p>
        </p:txBody>
      </p:sp>
      <p:pic>
        <p:nvPicPr>
          <p:cNvPr id="5" name="Grafik 4" descr="Ein Bild, das Zug enthält.&#10;&#10;Automatisch generierte Beschreibung">
            <a:extLst>
              <a:ext uri="{FF2B5EF4-FFF2-40B4-BE49-F238E27FC236}">
                <a16:creationId xmlns:a16="http://schemas.microsoft.com/office/drawing/2014/main" id="{38C422C8-F24D-469E-8776-92BBEAFE7C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feld 3">
            <a:extLst>
              <a:ext uri="{FF2B5EF4-FFF2-40B4-BE49-F238E27FC236}">
                <a16:creationId xmlns:a16="http://schemas.microsoft.com/office/drawing/2014/main" id="{A5178E25-B762-4271-9C82-C06567F1DBDC}"/>
              </a:ext>
            </a:extLst>
          </p:cNvPr>
          <p:cNvSpPr txBox="1"/>
          <p:nvPr/>
        </p:nvSpPr>
        <p:spPr>
          <a:xfrm>
            <a:off x="2134354" y="5592188"/>
            <a:ext cx="7923292" cy="584775"/>
          </a:xfrm>
          <a:prstGeom prst="rect">
            <a:avLst/>
          </a:prstGeom>
          <a:noFill/>
        </p:spPr>
        <p:txBody>
          <a:bodyPr wrap="square" rtlCol="0">
            <a:spAutoFit/>
          </a:bodyPr>
          <a:lstStyle/>
          <a:p>
            <a:pPr algn="ctr"/>
            <a:r>
              <a:rPr lang="de-AT" sz="32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PLEASE CLICK TO START THE GAME!</a:t>
            </a:r>
            <a:endParaRPr lang="de-AT" sz="138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037635682"/>
      </p:ext>
    </p:extLst>
  </p:cSld>
  <p:clrMapOvr>
    <a:masterClrMapping/>
  </p:clrMapOvr>
  <mc:AlternateContent xmlns:mc="http://schemas.openxmlformats.org/markup-compatibility/2006" xmlns:p14="http://schemas.microsoft.com/office/powerpoint/2010/main">
    <mc:Choice Requires="p14">
      <p:transition spd="slow" p14:dur="13500">
        <p:split orient="vert"/>
        <p:sndAc>
          <p:stSnd loop="1">
            <p:snd r:embed="rId2" name="begin song.wav"/>
          </p:stSnd>
        </p:sndAc>
      </p:transition>
    </mc:Choice>
    <mc:Fallback xmlns="">
      <p:transition spd="slow">
        <p:split orient="vert"/>
        <p:sndAc>
          <p:stSnd loop="1">
            <p:snd r:embed="rId4" name="begin song.wav"/>
          </p:stSnd>
        </p:sndAc>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5C88E0E1-A31A-421A-9595-8FA39F0B775A}"/>
              </a:ext>
            </a:extLst>
          </p:cNvPr>
          <p:cNvSpPr txBox="1"/>
          <p:nvPr/>
        </p:nvSpPr>
        <p:spPr>
          <a:xfrm>
            <a:off x="4642919" y="5443800"/>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4" action="ppaction://hlinksldjump"/>
            <a:extLst>
              <a:ext uri="{FF2B5EF4-FFF2-40B4-BE49-F238E27FC236}">
                <a16:creationId xmlns:a16="http://schemas.microsoft.com/office/drawing/2014/main" id="{290C89AD-7282-43D3-A0B1-9E2EAA31B447}"/>
              </a:ext>
            </a:extLst>
          </p:cNvPr>
          <p:cNvSpPr txBox="1"/>
          <p:nvPr/>
        </p:nvSpPr>
        <p:spPr>
          <a:xfrm>
            <a:off x="1176716" y="-188511"/>
            <a:ext cx="9838568" cy="5632311"/>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SECURITY INFORMATION AND EVENT MANAGEMENT (SIEM) system</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pic>
        <p:nvPicPr>
          <p:cNvPr id="10" name="answer sound">
            <a:hlinkClick r:id="" action="ppaction://media"/>
            <a:extLst>
              <a:ext uri="{FF2B5EF4-FFF2-40B4-BE49-F238E27FC236}">
                <a16:creationId xmlns:a16="http://schemas.microsoft.com/office/drawing/2014/main" id="{0FDF060D-FC09-4180-BB93-77728273A1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60531293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1F1B19D-DAEA-476F-8A77-6BE19FF3878D}"/>
              </a:ext>
            </a:extLst>
          </p:cNvPr>
          <p:cNvSpPr/>
          <p:nvPr/>
        </p:nvSpPr>
        <p:spPr>
          <a:xfrm>
            <a:off x="3769257" y="494717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50DD34A0-C310-418F-9F29-A0F8C45EA1D3}"/>
              </a:ext>
            </a:extLst>
          </p:cNvPr>
          <p:cNvSpPr txBox="1"/>
          <p:nvPr/>
        </p:nvSpPr>
        <p:spPr>
          <a:xfrm>
            <a:off x="3883739" y="493495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40E84169-5DEB-4570-9847-0560924616E1}"/>
              </a:ext>
            </a:extLst>
          </p:cNvPr>
          <p:cNvSpPr txBox="1"/>
          <p:nvPr/>
        </p:nvSpPr>
        <p:spPr>
          <a:xfrm>
            <a:off x="497605" y="10523"/>
            <a:ext cx="11196784" cy="4708981"/>
          </a:xfrm>
          <a:prstGeom prst="rect">
            <a:avLst/>
          </a:prstGeom>
          <a:noFill/>
        </p:spPr>
        <p:txBody>
          <a:bodyPr wrap="square" rtlCol="0">
            <a:spAutoFit/>
          </a:bodyPr>
          <a:lstStyle/>
          <a:p>
            <a:pPr algn="ctr"/>
            <a:r>
              <a:rPr lang="en-GB"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MALICIOUS SOFTWARE THAT PREVENTS YOU FROM ACCESSING YOUR FILES AND DEMANDS YOU PAY A RANSOM FOR THEIR RETURN</a:t>
            </a:r>
          </a:p>
        </p:txBody>
      </p:sp>
      <p:pic>
        <p:nvPicPr>
          <p:cNvPr id="5" name="Thinking music">
            <a:hlinkClick r:id="" action="ppaction://media"/>
            <a:extLst>
              <a:ext uri="{FF2B5EF4-FFF2-40B4-BE49-F238E27FC236}">
                <a16:creationId xmlns:a16="http://schemas.microsoft.com/office/drawing/2014/main" id="{5E92281B-AE48-4F70-BCD4-B984AF0D02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8919474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6B2EF2BE-9DE9-4719-A6C3-09808490B9AF}"/>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9" name="Textfeld 8">
            <a:hlinkClick r:id="rId4" action="ppaction://hlinksldjump"/>
            <a:extLst>
              <a:ext uri="{FF2B5EF4-FFF2-40B4-BE49-F238E27FC236}">
                <a16:creationId xmlns:a16="http://schemas.microsoft.com/office/drawing/2014/main" id="{4AC1386D-740A-4430-91B1-2EA41480E9D6}"/>
              </a:ext>
            </a:extLst>
          </p:cNvPr>
          <p:cNvSpPr txBox="1"/>
          <p:nvPr/>
        </p:nvSpPr>
        <p:spPr>
          <a:xfrm>
            <a:off x="-130948" y="504379"/>
            <a:ext cx="12453891" cy="4093428"/>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48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 </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RANSOMWARE ATTACK</a:t>
            </a: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pic>
        <p:nvPicPr>
          <p:cNvPr id="10" name="answer sound">
            <a:hlinkClick r:id="" action="ppaction://media"/>
            <a:extLst>
              <a:ext uri="{FF2B5EF4-FFF2-40B4-BE49-F238E27FC236}">
                <a16:creationId xmlns:a16="http://schemas.microsoft.com/office/drawing/2014/main" id="{02B568AE-B159-4247-9B28-607D12ADB4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255421200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C580F61-2543-40EB-B8C1-961309E0C0F8}"/>
              </a:ext>
            </a:extLst>
          </p:cNvPr>
          <p:cNvSpPr/>
          <p:nvPr/>
        </p:nvSpPr>
        <p:spPr>
          <a:xfrm>
            <a:off x="3769260" y="5639863"/>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B35DEAC4-1350-4DD8-9B37-3B10E1990464}"/>
              </a:ext>
            </a:extLst>
          </p:cNvPr>
          <p:cNvSpPr txBox="1"/>
          <p:nvPr/>
        </p:nvSpPr>
        <p:spPr>
          <a:xfrm>
            <a:off x="3883742" y="5627643"/>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4669CB1-961E-4ADF-A039-6D95729060AD}"/>
              </a:ext>
            </a:extLst>
          </p:cNvPr>
          <p:cNvSpPr txBox="1"/>
          <p:nvPr/>
        </p:nvSpPr>
        <p:spPr>
          <a:xfrm>
            <a:off x="497605" y="0"/>
            <a:ext cx="11196784" cy="5078313"/>
          </a:xfrm>
          <a:prstGeom prst="rect">
            <a:avLst/>
          </a:prstGeom>
          <a:noFill/>
        </p:spPr>
        <p:txBody>
          <a:bodyPr wrap="square" rtlCol="0">
            <a:spAutoFit/>
          </a:bodyPr>
          <a:lstStyle/>
          <a:p>
            <a:pPr algn="ctr"/>
            <a:r>
              <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FRADULENT PRACTICE OF SENDING MALICIOUS LINKS AND ATTACHEMENTS TO BE FROM REPUTABLE COMPANIES IN ORDER TO INDUCE USERS TO REVEAL PERSONAL INFORMATION</a:t>
            </a:r>
          </a:p>
        </p:txBody>
      </p:sp>
      <p:pic>
        <p:nvPicPr>
          <p:cNvPr id="5" name="Thinking music">
            <a:hlinkClick r:id="" action="ppaction://media"/>
            <a:extLst>
              <a:ext uri="{FF2B5EF4-FFF2-40B4-BE49-F238E27FC236}">
                <a16:creationId xmlns:a16="http://schemas.microsoft.com/office/drawing/2014/main" id="{1354AD58-16DB-4A01-8C59-B8F5758B14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41003159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27D969F5-BA81-456B-A4F0-647631761BF2}"/>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9" name="Textfeld 8">
            <a:hlinkClick r:id="rId4" action="ppaction://hlinksldjump"/>
            <a:extLst>
              <a:ext uri="{FF2B5EF4-FFF2-40B4-BE49-F238E27FC236}">
                <a16:creationId xmlns:a16="http://schemas.microsoft.com/office/drawing/2014/main" id="{128AB4A1-9989-4CFF-B7E6-77C406871CC0}"/>
              </a:ext>
            </a:extLst>
          </p:cNvPr>
          <p:cNvSpPr txBox="1"/>
          <p:nvPr/>
        </p:nvSpPr>
        <p:spPr>
          <a:xfrm>
            <a:off x="570401" y="208255"/>
            <a:ext cx="11051196" cy="3385542"/>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C8F3B21B-D66C-46EB-8B63-8C18D60374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pic>
        <p:nvPicPr>
          <p:cNvPr id="7170" name="Picture 2" descr="Phishing scams – publishing is vulnerable too. What you need to know -  Science &amp; research news | Frontiers">
            <a:extLst>
              <a:ext uri="{FF2B5EF4-FFF2-40B4-BE49-F238E27FC236}">
                <a16:creationId xmlns:a16="http://schemas.microsoft.com/office/drawing/2014/main" id="{2C967F3E-1DC3-FF60-2F8A-AE3442746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872" y="1732268"/>
            <a:ext cx="3364303" cy="25236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0E837A-48DB-5279-C623-FE3D4FFBC4B7}"/>
              </a:ext>
            </a:extLst>
          </p:cNvPr>
          <p:cNvSpPr txBox="1"/>
          <p:nvPr/>
        </p:nvSpPr>
        <p:spPr>
          <a:xfrm>
            <a:off x="3250780" y="1732268"/>
            <a:ext cx="8556346" cy="3000821"/>
          </a:xfrm>
          <a:prstGeom prst="rect">
            <a:avLst/>
          </a:prstGeom>
          <a:noFill/>
        </p:spPr>
        <p:txBody>
          <a:bodyPr wrap="square" rtlCol="0">
            <a:spAutoFit/>
          </a:bodyPr>
          <a:lstStyle/>
          <a:p>
            <a:pPr algn="ctr"/>
            <a:r>
              <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 </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PHISHING ATTACK</a:t>
            </a:r>
            <a:r>
              <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a:p>
            <a:endParaRPr lang="en-US" sz="6900" dirty="0"/>
          </a:p>
        </p:txBody>
      </p:sp>
    </p:spTree>
    <p:extLst>
      <p:ext uri="{BB962C8B-B14F-4D97-AF65-F5344CB8AC3E}">
        <p14:creationId xmlns:p14="http://schemas.microsoft.com/office/powerpoint/2010/main" val="58173848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82514961-5F06-4988-A962-0B958701A7E0}"/>
              </a:ext>
            </a:extLst>
          </p:cNvPr>
          <p:cNvSpPr/>
          <p:nvPr/>
        </p:nvSpPr>
        <p:spPr>
          <a:xfrm>
            <a:off x="3769260" y="5635867"/>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8B44D3AE-B086-4BCA-AC0C-FD8041DEC856}"/>
              </a:ext>
            </a:extLst>
          </p:cNvPr>
          <p:cNvSpPr txBox="1"/>
          <p:nvPr/>
        </p:nvSpPr>
        <p:spPr>
          <a:xfrm>
            <a:off x="3883742" y="562364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4DFAD8B6-E6B9-45BE-A4FD-CC5159702592}"/>
              </a:ext>
            </a:extLst>
          </p:cNvPr>
          <p:cNvSpPr txBox="1"/>
          <p:nvPr/>
        </p:nvSpPr>
        <p:spPr>
          <a:xfrm>
            <a:off x="202634" y="-51462"/>
            <a:ext cx="11732812" cy="4708981"/>
          </a:xfrm>
          <a:prstGeom prst="rect">
            <a:avLst/>
          </a:prstGeom>
          <a:noFill/>
        </p:spPr>
        <p:txBody>
          <a:bodyPr wrap="square" rtlCol="0">
            <a:spAutoFit/>
          </a:bodyPr>
          <a:lstStyle/>
          <a:p>
            <a:pPr algn="ctr"/>
            <a:r>
              <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BREACH IN CYBERSECURITY THAT MAKES IT POSSIBLE FOR AN ATTACKER TO EAVESDROP DATA SENT BACK AND FORTH BETWEEN TWO PEOPLE OR NETWORKS</a:t>
            </a:r>
            <a:endParaRPr lang="en-GB"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FB83D2F7-43A3-4810-887C-548EAC8491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0966447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D3F5593C-83C2-4631-9B8A-F74A30C47C67}"/>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4" action="ppaction://hlinksldjump"/>
            <a:extLst>
              <a:ext uri="{FF2B5EF4-FFF2-40B4-BE49-F238E27FC236}">
                <a16:creationId xmlns:a16="http://schemas.microsoft.com/office/drawing/2014/main" id="{63886B1C-F146-47CD-9A22-FF61D5B3B8C2}"/>
              </a:ext>
            </a:extLst>
          </p:cNvPr>
          <p:cNvSpPr txBox="1"/>
          <p:nvPr/>
        </p:nvSpPr>
        <p:spPr>
          <a:xfrm>
            <a:off x="1176716" y="1309345"/>
            <a:ext cx="9838568" cy="341632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MAN IN THE MIDDLE ATTACK</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76F1452F-F016-40C4-9018-B4F41870FC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227646359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BF0B5586-924F-4AC1-8DFE-19CAD0DABB4D}"/>
              </a:ext>
            </a:extLst>
          </p:cNvPr>
          <p:cNvSpPr/>
          <p:nvPr/>
        </p:nvSpPr>
        <p:spPr>
          <a:xfrm>
            <a:off x="3769260" y="600920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E1F07E57-EABB-4136-9B11-6BDB80A91A37}"/>
              </a:ext>
            </a:extLst>
          </p:cNvPr>
          <p:cNvSpPr txBox="1"/>
          <p:nvPr/>
        </p:nvSpPr>
        <p:spPr>
          <a:xfrm>
            <a:off x="3883742" y="599698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F69B386F-A297-4C37-9433-0ED43EAD7D17}"/>
              </a:ext>
            </a:extLst>
          </p:cNvPr>
          <p:cNvSpPr txBox="1"/>
          <p:nvPr/>
        </p:nvSpPr>
        <p:spPr>
          <a:xfrm>
            <a:off x="202634" y="0"/>
            <a:ext cx="11732812" cy="5632311"/>
          </a:xfrm>
          <a:prstGeom prst="rect">
            <a:avLst/>
          </a:prstGeom>
          <a:noFill/>
        </p:spPr>
        <p:txBody>
          <a:bodyPr wrap="square" rtlCol="0">
            <a:spAutoFit/>
          </a:bodyPr>
          <a:lstStyle/>
          <a:p>
            <a:pPr algn="ctr"/>
            <a:r>
              <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COMMON METHOD OF TAKING ADVANTAGE OF WEBSITES THAT DEPEND ON DATABASES TO SERVE THEIR USERS. MALICIOUS STATEMENTS ARE INSERTED INTO AN ENTRY FIELD FOR EXECUTION</a:t>
            </a:r>
            <a:endParaRPr lang="en-GB"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00744A3D-22F2-493F-9654-3A60F27055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7400825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0B24DCD6-A77E-47AA-9E76-768491B7AB21}"/>
              </a:ext>
            </a:extLst>
          </p:cNvPr>
          <p:cNvSpPr txBox="1"/>
          <p:nvPr/>
        </p:nvSpPr>
        <p:spPr>
          <a:xfrm>
            <a:off x="4862916" y="519525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4" action="ppaction://hlinksldjump"/>
            <a:extLst>
              <a:ext uri="{FF2B5EF4-FFF2-40B4-BE49-F238E27FC236}">
                <a16:creationId xmlns:a16="http://schemas.microsoft.com/office/drawing/2014/main" id="{E04EA59F-023B-490A-9429-3EF236525812}"/>
              </a:ext>
            </a:extLst>
          </p:cNvPr>
          <p:cNvSpPr txBox="1"/>
          <p:nvPr/>
        </p:nvSpPr>
        <p:spPr>
          <a:xfrm>
            <a:off x="1176716" y="1309345"/>
            <a:ext cx="9838568" cy="341632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AN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SQL INJECTION ATTACK</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31A03B6D-5DA7-405E-AD5F-B2FCF2627B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169809633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700DEF26-D355-4597-BEFF-B490BEE7CE09}"/>
              </a:ext>
            </a:extLst>
          </p:cNvPr>
          <p:cNvSpPr/>
          <p:nvPr/>
        </p:nvSpPr>
        <p:spPr>
          <a:xfrm>
            <a:off x="3769257" y="579819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4A83BCEB-6A84-4F0F-A6E2-D7477078554F}"/>
              </a:ext>
            </a:extLst>
          </p:cNvPr>
          <p:cNvSpPr txBox="1"/>
          <p:nvPr/>
        </p:nvSpPr>
        <p:spPr>
          <a:xfrm>
            <a:off x="3883739" y="578597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83EA53D1-B28E-48FC-B1C2-704B42E42939}"/>
              </a:ext>
            </a:extLst>
          </p:cNvPr>
          <p:cNvSpPr txBox="1"/>
          <p:nvPr/>
        </p:nvSpPr>
        <p:spPr>
          <a:xfrm>
            <a:off x="436790" y="487249"/>
            <a:ext cx="11732812" cy="5078313"/>
          </a:xfrm>
          <a:prstGeom prst="rect">
            <a:avLst/>
          </a:prstGeom>
          <a:noFill/>
        </p:spPr>
        <p:txBody>
          <a:bodyPr wrap="square" rtlCol="0">
            <a:spAutoFit/>
          </a:bodyPr>
          <a:lstStyle/>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 CRYPTOGRAPHIC ATTACK THAT RELIES ON A ___ PARADOX TO FIND A COLLISION IN A HASH FUNCTION, WHICH COULD RESULT IN THE ATTACKER ABUSING COMMUNICATION BETWEEN TWO OR MORE PARTIES</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6" name="Thinking music">
            <a:hlinkClick r:id="" action="ppaction://media"/>
            <a:extLst>
              <a:ext uri="{FF2B5EF4-FFF2-40B4-BE49-F238E27FC236}">
                <a16:creationId xmlns:a16="http://schemas.microsoft.com/office/drawing/2014/main" id="{51DCB25C-B69B-4EEF-A3A7-ECA43CF82C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35210769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Folienzoom 3">
                <a:extLst>
                  <a:ext uri="{FF2B5EF4-FFF2-40B4-BE49-F238E27FC236}">
                    <a16:creationId xmlns:a16="http://schemas.microsoft.com/office/drawing/2014/main" id="{8834BCD8-A31C-4838-B2B3-15594639314C}"/>
                  </a:ext>
                </a:extLst>
              </p:cNvPr>
              <p:cNvGraphicFramePr>
                <a:graphicFrameLocks noChangeAspect="1"/>
              </p:cNvGraphicFramePr>
              <p:nvPr>
                <p:extLst>
                  <p:ext uri="{D42A27DB-BD31-4B8C-83A1-F6EECF244321}">
                    <p14:modId xmlns:p14="http://schemas.microsoft.com/office/powerpoint/2010/main" val="3538040693"/>
                  </p:ext>
                </p:extLst>
              </p:nvPr>
            </p:nvGraphicFramePr>
            <p:xfrm>
              <a:off x="-16226" y="-8682"/>
              <a:ext cx="2056151" cy="1156585"/>
            </p:xfrm>
            <a:graphic>
              <a:graphicData uri="http://schemas.microsoft.com/office/powerpoint/2016/slidezoom">
                <pslz:sldZm>
                  <pslz:sldZmObj sldId="258" cId="2952102187">
                    <pslz:zmPr id="{DC64EFF9-7B7F-4BDF-8B0A-3D9D61627E7F}" returnToParent="0" transitionDur="1000" showBg="0">
                      <p166:blipFill xmlns:p166="http://schemas.microsoft.com/office/powerpoint/2016/6/main">
                        <a:blip r:embed="rId3"/>
                        <a:stretch>
                          <a:fillRect/>
                        </a:stretch>
                      </p166:blipFill>
                      <p166:spPr xmlns:p166="http://schemas.microsoft.com/office/powerpoint/2016/6/main">
                        <a:xfrm>
                          <a:off x="0" y="0"/>
                          <a:ext cx="2056151" cy="1156585"/>
                        </a:xfrm>
                        <a:prstGeom prst="rect">
                          <a:avLst/>
                        </a:prstGeom>
                      </p166:spPr>
                    </pslz:zmPr>
                  </pslz:sldZmObj>
                </pslz:sldZm>
              </a:graphicData>
            </a:graphic>
          </p:graphicFrame>
        </mc:Choice>
        <mc:Fallback xmlns="">
          <p:pic>
            <p:nvPicPr>
              <p:cNvPr id="4" name="Folienzoom 3">
                <a:extLst>
                  <a:ext uri="{FF2B5EF4-FFF2-40B4-BE49-F238E27FC236}">
                    <a16:creationId xmlns:a16="http://schemas.microsoft.com/office/drawing/2014/main" id="{8834BCD8-A31C-4838-B2B3-15594639314C}"/>
                  </a:ext>
                </a:extLst>
              </p:cNvPr>
              <p:cNvPicPr>
                <a:picLocks noGrp="1" noRot="1" noChangeAspect="1" noMove="1" noResize="1" noEditPoints="1" noAdjustHandles="1" noChangeArrowheads="1" noChangeShapeType="1"/>
              </p:cNvPicPr>
              <p:nvPr/>
            </p:nvPicPr>
            <p:blipFill>
              <a:blip r:embed="rId4"/>
              <a:stretch>
                <a:fillRect/>
              </a:stretch>
            </p:blipFill>
            <p:spPr>
              <a:xfrm>
                <a:off x="-16226" y="-8682"/>
                <a:ext cx="2056151" cy="1156585"/>
              </a:xfrm>
              <a:prstGeom prst="rect">
                <a:avLst/>
              </a:prstGeom>
            </p:spPr>
          </p:pic>
        </mc:Fallback>
      </mc:AlternateContent>
      <p:pic>
        <p:nvPicPr>
          <p:cNvPr id="2" name="Grafik 1" descr="Ein Bild, das Zug enthält.&#10;&#10;Automatisch generierte Beschreibung">
            <a:extLst>
              <a:ext uri="{FF2B5EF4-FFF2-40B4-BE49-F238E27FC236}">
                <a16:creationId xmlns:a16="http://schemas.microsoft.com/office/drawing/2014/main" id="{14499E29-40FF-471D-B598-251D4049C72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7" name="Rechteck 6">
            <a:extLst>
              <a:ext uri="{FF2B5EF4-FFF2-40B4-BE49-F238E27FC236}">
                <a16:creationId xmlns:a16="http://schemas.microsoft.com/office/drawing/2014/main" id="{760BCDE4-0334-4AE6-9B08-05E31661FDE8}"/>
              </a:ext>
            </a:extLst>
          </p:cNvPr>
          <p:cNvSpPr/>
          <p:nvPr/>
        </p:nvSpPr>
        <p:spPr>
          <a:xfrm>
            <a:off x="2057517" y="0"/>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0D74AE7D-F23F-4846-B995-DBA1D3C971F8}"/>
              </a:ext>
            </a:extLst>
          </p:cNvPr>
          <p:cNvSpPr/>
          <p:nvPr/>
        </p:nvSpPr>
        <p:spPr>
          <a:xfrm>
            <a:off x="4097899" y="0"/>
            <a:ext cx="196474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6AFB86A2-9713-4419-A2A5-ABC0303E3610}"/>
              </a:ext>
            </a:extLst>
          </p:cNvPr>
          <p:cNvSpPr/>
          <p:nvPr/>
        </p:nvSpPr>
        <p:spPr>
          <a:xfrm>
            <a:off x="6129362" y="0"/>
            <a:ext cx="1980851"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Rechteck 12">
            <a:extLst>
              <a:ext uri="{FF2B5EF4-FFF2-40B4-BE49-F238E27FC236}">
                <a16:creationId xmlns:a16="http://schemas.microsoft.com/office/drawing/2014/main" id="{6E511C3C-96EE-4C33-8535-2B575D453048}"/>
              </a:ext>
            </a:extLst>
          </p:cNvPr>
          <p:cNvSpPr/>
          <p:nvPr/>
        </p:nvSpPr>
        <p:spPr>
          <a:xfrm>
            <a:off x="8201273" y="0"/>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BDC029E7-3BB8-4BAC-BE70-ABCF8B7E504E}"/>
              </a:ext>
            </a:extLst>
          </p:cNvPr>
          <p:cNvSpPr/>
          <p:nvPr/>
        </p:nvSpPr>
        <p:spPr>
          <a:xfrm>
            <a:off x="10234456" y="0"/>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 name="Rechteck 16">
            <a:extLst>
              <a:ext uri="{FF2B5EF4-FFF2-40B4-BE49-F238E27FC236}">
                <a16:creationId xmlns:a16="http://schemas.microsoft.com/office/drawing/2014/main" id="{8D7457F6-987F-4346-8DA2-F371766C4E02}"/>
              </a:ext>
            </a:extLst>
          </p:cNvPr>
          <p:cNvSpPr/>
          <p:nvPr/>
        </p:nvSpPr>
        <p:spPr>
          <a:xfrm>
            <a:off x="0" y="1163534"/>
            <a:ext cx="1976394"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Rechteck 18">
            <a:extLst>
              <a:ext uri="{FF2B5EF4-FFF2-40B4-BE49-F238E27FC236}">
                <a16:creationId xmlns:a16="http://schemas.microsoft.com/office/drawing/2014/main" id="{0DA6E805-4C65-4C4A-A8DB-B2349E537937}"/>
              </a:ext>
            </a:extLst>
          </p:cNvPr>
          <p:cNvSpPr/>
          <p:nvPr/>
        </p:nvSpPr>
        <p:spPr>
          <a:xfrm>
            <a:off x="2057516" y="1163534"/>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2DE25202-CC88-42DC-ABAD-1D2E9C2D13FF}"/>
              </a:ext>
            </a:extLst>
          </p:cNvPr>
          <p:cNvSpPr/>
          <p:nvPr/>
        </p:nvSpPr>
        <p:spPr>
          <a:xfrm>
            <a:off x="4090699" y="1163534"/>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0CE6AEC5-6CD8-4135-80CC-8BD87FCE1412}"/>
              </a:ext>
            </a:extLst>
          </p:cNvPr>
          <p:cNvSpPr/>
          <p:nvPr/>
        </p:nvSpPr>
        <p:spPr>
          <a:xfrm>
            <a:off x="6138274" y="1163534"/>
            <a:ext cx="1971939"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Rechteck 24">
            <a:extLst>
              <a:ext uri="{FF2B5EF4-FFF2-40B4-BE49-F238E27FC236}">
                <a16:creationId xmlns:a16="http://schemas.microsoft.com/office/drawing/2014/main" id="{097AAF82-BB73-4E54-89F4-A4226D0ACC93}"/>
              </a:ext>
            </a:extLst>
          </p:cNvPr>
          <p:cNvSpPr/>
          <p:nvPr/>
        </p:nvSpPr>
        <p:spPr>
          <a:xfrm>
            <a:off x="8201272" y="1163534"/>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7" name="Rechteck 26">
            <a:extLst>
              <a:ext uri="{FF2B5EF4-FFF2-40B4-BE49-F238E27FC236}">
                <a16:creationId xmlns:a16="http://schemas.microsoft.com/office/drawing/2014/main" id="{1D696F6C-022A-4C51-9D59-42ABDBE793DF}"/>
              </a:ext>
            </a:extLst>
          </p:cNvPr>
          <p:cNvSpPr/>
          <p:nvPr/>
        </p:nvSpPr>
        <p:spPr>
          <a:xfrm>
            <a:off x="10234455" y="1163534"/>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9" name="Rechteck 28">
            <a:extLst>
              <a:ext uri="{FF2B5EF4-FFF2-40B4-BE49-F238E27FC236}">
                <a16:creationId xmlns:a16="http://schemas.microsoft.com/office/drawing/2014/main" id="{9201D4CB-A33E-4F00-85CC-AFEF94E3F40E}"/>
              </a:ext>
            </a:extLst>
          </p:cNvPr>
          <p:cNvSpPr/>
          <p:nvPr/>
        </p:nvSpPr>
        <p:spPr>
          <a:xfrm>
            <a:off x="0" y="2327827"/>
            <a:ext cx="1976395"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1" name="Rechteck 30">
            <a:extLst>
              <a:ext uri="{FF2B5EF4-FFF2-40B4-BE49-F238E27FC236}">
                <a16:creationId xmlns:a16="http://schemas.microsoft.com/office/drawing/2014/main" id="{3072B108-901D-475B-9FC6-3ABAE8E5460B}"/>
              </a:ext>
            </a:extLst>
          </p:cNvPr>
          <p:cNvSpPr/>
          <p:nvPr/>
        </p:nvSpPr>
        <p:spPr>
          <a:xfrm>
            <a:off x="2057517" y="232782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Rechteck 32">
            <a:extLst>
              <a:ext uri="{FF2B5EF4-FFF2-40B4-BE49-F238E27FC236}">
                <a16:creationId xmlns:a16="http://schemas.microsoft.com/office/drawing/2014/main" id="{862407C4-B4D2-4889-A3F7-9F084304E33D}"/>
              </a:ext>
            </a:extLst>
          </p:cNvPr>
          <p:cNvSpPr/>
          <p:nvPr/>
        </p:nvSpPr>
        <p:spPr>
          <a:xfrm>
            <a:off x="4090700" y="232782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5" name="Rechteck 34">
            <a:extLst>
              <a:ext uri="{FF2B5EF4-FFF2-40B4-BE49-F238E27FC236}">
                <a16:creationId xmlns:a16="http://schemas.microsoft.com/office/drawing/2014/main" id="{D7577C4E-2BD6-4E72-BBA0-7F394B71D26B}"/>
              </a:ext>
            </a:extLst>
          </p:cNvPr>
          <p:cNvSpPr/>
          <p:nvPr/>
        </p:nvSpPr>
        <p:spPr>
          <a:xfrm>
            <a:off x="6133822" y="2327827"/>
            <a:ext cx="1986331"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CE138776-D166-44B7-A8EC-141D665F1C34}"/>
              </a:ext>
            </a:extLst>
          </p:cNvPr>
          <p:cNvSpPr/>
          <p:nvPr/>
        </p:nvSpPr>
        <p:spPr>
          <a:xfrm>
            <a:off x="8201273" y="232782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9" name="Rechteck 38">
            <a:extLst>
              <a:ext uri="{FF2B5EF4-FFF2-40B4-BE49-F238E27FC236}">
                <a16:creationId xmlns:a16="http://schemas.microsoft.com/office/drawing/2014/main" id="{A3104DDB-6F1A-405F-930E-42157D27BF0B}"/>
              </a:ext>
            </a:extLst>
          </p:cNvPr>
          <p:cNvSpPr/>
          <p:nvPr/>
        </p:nvSpPr>
        <p:spPr>
          <a:xfrm>
            <a:off x="10234456" y="232782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1" name="Rechteck 40">
            <a:extLst>
              <a:ext uri="{FF2B5EF4-FFF2-40B4-BE49-F238E27FC236}">
                <a16:creationId xmlns:a16="http://schemas.microsoft.com/office/drawing/2014/main" id="{6337D035-9CB9-45CE-AD04-C6ECA06784CE}"/>
              </a:ext>
            </a:extLst>
          </p:cNvPr>
          <p:cNvSpPr/>
          <p:nvPr/>
        </p:nvSpPr>
        <p:spPr>
          <a:xfrm>
            <a:off x="0" y="3492881"/>
            <a:ext cx="1976394"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3" name="Rechteck 42">
            <a:extLst>
              <a:ext uri="{FF2B5EF4-FFF2-40B4-BE49-F238E27FC236}">
                <a16:creationId xmlns:a16="http://schemas.microsoft.com/office/drawing/2014/main" id="{C991A8C8-0EC6-4709-AB71-DE1656B5F8FA}"/>
              </a:ext>
            </a:extLst>
          </p:cNvPr>
          <p:cNvSpPr/>
          <p:nvPr/>
        </p:nvSpPr>
        <p:spPr>
          <a:xfrm>
            <a:off x="2057516" y="3492881"/>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5" name="Rechteck 44">
            <a:extLst>
              <a:ext uri="{FF2B5EF4-FFF2-40B4-BE49-F238E27FC236}">
                <a16:creationId xmlns:a16="http://schemas.microsoft.com/office/drawing/2014/main" id="{E8F7B9D2-75A9-48B2-8CA7-06D173AE5244}"/>
              </a:ext>
            </a:extLst>
          </p:cNvPr>
          <p:cNvSpPr/>
          <p:nvPr/>
        </p:nvSpPr>
        <p:spPr>
          <a:xfrm>
            <a:off x="4090699" y="3492121"/>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7" name="Rechteck 46">
            <a:extLst>
              <a:ext uri="{FF2B5EF4-FFF2-40B4-BE49-F238E27FC236}">
                <a16:creationId xmlns:a16="http://schemas.microsoft.com/office/drawing/2014/main" id="{5EA3CD38-D69D-4ABB-8129-B0FFF554CA5A}"/>
              </a:ext>
            </a:extLst>
          </p:cNvPr>
          <p:cNvSpPr/>
          <p:nvPr/>
        </p:nvSpPr>
        <p:spPr>
          <a:xfrm>
            <a:off x="6138274" y="3492121"/>
            <a:ext cx="1971939"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9" name="Rechteck 48">
            <a:extLst>
              <a:ext uri="{FF2B5EF4-FFF2-40B4-BE49-F238E27FC236}">
                <a16:creationId xmlns:a16="http://schemas.microsoft.com/office/drawing/2014/main" id="{05F11C52-77C1-4B9A-A2B8-3EFF7BE768B2}"/>
              </a:ext>
            </a:extLst>
          </p:cNvPr>
          <p:cNvSpPr/>
          <p:nvPr/>
        </p:nvSpPr>
        <p:spPr>
          <a:xfrm>
            <a:off x="8201272" y="3492121"/>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1" name="Rechteck 50">
            <a:extLst>
              <a:ext uri="{FF2B5EF4-FFF2-40B4-BE49-F238E27FC236}">
                <a16:creationId xmlns:a16="http://schemas.microsoft.com/office/drawing/2014/main" id="{3C2A8994-E274-4F04-96AF-0B4C6E21E7CA}"/>
              </a:ext>
            </a:extLst>
          </p:cNvPr>
          <p:cNvSpPr/>
          <p:nvPr/>
        </p:nvSpPr>
        <p:spPr>
          <a:xfrm>
            <a:off x="10229999" y="3492881"/>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3" name="Rechteck 52">
            <a:extLst>
              <a:ext uri="{FF2B5EF4-FFF2-40B4-BE49-F238E27FC236}">
                <a16:creationId xmlns:a16="http://schemas.microsoft.com/office/drawing/2014/main" id="{412EC7E4-21DE-419A-868E-B44C69E31442}"/>
              </a:ext>
            </a:extLst>
          </p:cNvPr>
          <p:cNvSpPr/>
          <p:nvPr/>
        </p:nvSpPr>
        <p:spPr>
          <a:xfrm>
            <a:off x="0" y="4637297"/>
            <a:ext cx="1976395"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5" name="Rechteck 54">
            <a:extLst>
              <a:ext uri="{FF2B5EF4-FFF2-40B4-BE49-F238E27FC236}">
                <a16:creationId xmlns:a16="http://schemas.microsoft.com/office/drawing/2014/main" id="{A6FFA5E3-FCEC-4EAD-95C8-5581500D95A2}"/>
              </a:ext>
            </a:extLst>
          </p:cNvPr>
          <p:cNvSpPr/>
          <p:nvPr/>
        </p:nvSpPr>
        <p:spPr>
          <a:xfrm>
            <a:off x="2057517" y="463729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7" name="Rechteck 56">
            <a:extLst>
              <a:ext uri="{FF2B5EF4-FFF2-40B4-BE49-F238E27FC236}">
                <a16:creationId xmlns:a16="http://schemas.microsoft.com/office/drawing/2014/main" id="{4630DAFE-51E7-4184-B120-436F55EC9652}"/>
              </a:ext>
            </a:extLst>
          </p:cNvPr>
          <p:cNvSpPr/>
          <p:nvPr/>
        </p:nvSpPr>
        <p:spPr>
          <a:xfrm>
            <a:off x="4090700" y="463729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9" name="Rechteck 58">
            <a:extLst>
              <a:ext uri="{FF2B5EF4-FFF2-40B4-BE49-F238E27FC236}">
                <a16:creationId xmlns:a16="http://schemas.microsoft.com/office/drawing/2014/main" id="{1ED8FFC1-6AB9-4342-9204-905C77152DF3}"/>
              </a:ext>
            </a:extLst>
          </p:cNvPr>
          <p:cNvSpPr/>
          <p:nvPr/>
        </p:nvSpPr>
        <p:spPr>
          <a:xfrm>
            <a:off x="6129362" y="4637297"/>
            <a:ext cx="1980852"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1" name="Rechteck 60">
            <a:extLst>
              <a:ext uri="{FF2B5EF4-FFF2-40B4-BE49-F238E27FC236}">
                <a16:creationId xmlns:a16="http://schemas.microsoft.com/office/drawing/2014/main" id="{7E9A1039-86CF-40CA-8113-049BA7FE59F6}"/>
              </a:ext>
            </a:extLst>
          </p:cNvPr>
          <p:cNvSpPr/>
          <p:nvPr/>
        </p:nvSpPr>
        <p:spPr>
          <a:xfrm>
            <a:off x="8201273" y="463729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Rechteck 62">
            <a:extLst>
              <a:ext uri="{FF2B5EF4-FFF2-40B4-BE49-F238E27FC236}">
                <a16:creationId xmlns:a16="http://schemas.microsoft.com/office/drawing/2014/main" id="{0BF33194-2D07-4F80-BE61-B77D6AA8A343}"/>
              </a:ext>
            </a:extLst>
          </p:cNvPr>
          <p:cNvSpPr/>
          <p:nvPr/>
        </p:nvSpPr>
        <p:spPr>
          <a:xfrm>
            <a:off x="10230000" y="463729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0" name="Rechteck 69">
            <a:extLst>
              <a:ext uri="{FF2B5EF4-FFF2-40B4-BE49-F238E27FC236}">
                <a16:creationId xmlns:a16="http://schemas.microsoft.com/office/drawing/2014/main" id="{498CE4F6-B7EF-4BEC-8172-8FD521DC9EE3}"/>
              </a:ext>
            </a:extLst>
          </p:cNvPr>
          <p:cNvSpPr/>
          <p:nvPr/>
        </p:nvSpPr>
        <p:spPr>
          <a:xfrm>
            <a:off x="8120153"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6" name="Rechteck 75">
            <a:extLst>
              <a:ext uri="{FF2B5EF4-FFF2-40B4-BE49-F238E27FC236}">
                <a16:creationId xmlns:a16="http://schemas.microsoft.com/office/drawing/2014/main" id="{C90685DA-FD9B-444F-BC85-DD585A985D1E}"/>
              </a:ext>
            </a:extLst>
          </p:cNvPr>
          <p:cNvSpPr/>
          <p:nvPr/>
        </p:nvSpPr>
        <p:spPr>
          <a:xfrm rot="5400000">
            <a:off x="6049782" y="-3810889"/>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8" name="Rechteck 77">
            <a:extLst>
              <a:ext uri="{FF2B5EF4-FFF2-40B4-BE49-F238E27FC236}">
                <a16:creationId xmlns:a16="http://schemas.microsoft.com/office/drawing/2014/main" id="{F5B38D06-D7AB-42CF-86AF-E899EBE68C07}"/>
              </a:ext>
            </a:extLst>
          </p:cNvPr>
          <p:cNvSpPr/>
          <p:nvPr/>
        </p:nvSpPr>
        <p:spPr>
          <a:xfrm rot="5400000">
            <a:off x="6052523" y="-2642412"/>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0" name="Rechteck 79">
            <a:extLst>
              <a:ext uri="{FF2B5EF4-FFF2-40B4-BE49-F238E27FC236}">
                <a16:creationId xmlns:a16="http://schemas.microsoft.com/office/drawing/2014/main" id="{175B0237-BB43-41A7-9CAF-20CA4DCDA421}"/>
              </a:ext>
            </a:extLst>
          </p:cNvPr>
          <p:cNvSpPr/>
          <p:nvPr/>
        </p:nvSpPr>
        <p:spPr>
          <a:xfrm rot="5400000">
            <a:off x="6052525" y="-1483060"/>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4" name="Rechteck 93">
            <a:extLst>
              <a:ext uri="{FF2B5EF4-FFF2-40B4-BE49-F238E27FC236}">
                <a16:creationId xmlns:a16="http://schemas.microsoft.com/office/drawing/2014/main" id="{B08652F0-74B0-4D26-BB63-3CEFD2CBA2C5}"/>
              </a:ext>
            </a:extLst>
          </p:cNvPr>
          <p:cNvSpPr/>
          <p:nvPr/>
        </p:nvSpPr>
        <p:spPr>
          <a:xfrm>
            <a:off x="4454" y="5762299"/>
            <a:ext cx="1976395"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6" name="Rechteck 95">
            <a:extLst>
              <a:ext uri="{FF2B5EF4-FFF2-40B4-BE49-F238E27FC236}">
                <a16:creationId xmlns:a16="http://schemas.microsoft.com/office/drawing/2014/main" id="{1627A74C-B4C0-42E4-AF0A-B89622643317}"/>
              </a:ext>
            </a:extLst>
          </p:cNvPr>
          <p:cNvSpPr/>
          <p:nvPr/>
        </p:nvSpPr>
        <p:spPr>
          <a:xfrm>
            <a:off x="2061971" y="5762299"/>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8" name="Rechteck 97">
            <a:extLst>
              <a:ext uri="{FF2B5EF4-FFF2-40B4-BE49-F238E27FC236}">
                <a16:creationId xmlns:a16="http://schemas.microsoft.com/office/drawing/2014/main" id="{50F1BA54-B197-4067-92D2-B79530ECA32A}"/>
              </a:ext>
            </a:extLst>
          </p:cNvPr>
          <p:cNvSpPr/>
          <p:nvPr/>
        </p:nvSpPr>
        <p:spPr>
          <a:xfrm>
            <a:off x="4095154" y="5762299"/>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0" name="Rechteck 99">
            <a:extLst>
              <a:ext uri="{FF2B5EF4-FFF2-40B4-BE49-F238E27FC236}">
                <a16:creationId xmlns:a16="http://schemas.microsoft.com/office/drawing/2014/main" id="{98A68A5C-1815-47E1-91E0-65B0C93322E1}"/>
              </a:ext>
            </a:extLst>
          </p:cNvPr>
          <p:cNvSpPr/>
          <p:nvPr/>
        </p:nvSpPr>
        <p:spPr>
          <a:xfrm>
            <a:off x="6133816" y="5762299"/>
            <a:ext cx="1980852"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2" name="Rechteck 101">
            <a:extLst>
              <a:ext uri="{FF2B5EF4-FFF2-40B4-BE49-F238E27FC236}">
                <a16:creationId xmlns:a16="http://schemas.microsoft.com/office/drawing/2014/main" id="{FDF5DFD1-7622-4DC6-A533-165AF0ACBC98}"/>
              </a:ext>
            </a:extLst>
          </p:cNvPr>
          <p:cNvSpPr/>
          <p:nvPr/>
        </p:nvSpPr>
        <p:spPr>
          <a:xfrm>
            <a:off x="8195788" y="5762299"/>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4" name="Rechteck 103">
            <a:extLst>
              <a:ext uri="{FF2B5EF4-FFF2-40B4-BE49-F238E27FC236}">
                <a16:creationId xmlns:a16="http://schemas.microsoft.com/office/drawing/2014/main" id="{51C15B57-DD4E-494F-8F61-2E8E01F6C897}"/>
              </a:ext>
            </a:extLst>
          </p:cNvPr>
          <p:cNvSpPr/>
          <p:nvPr/>
        </p:nvSpPr>
        <p:spPr>
          <a:xfrm>
            <a:off x="10234454" y="5762299"/>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6" name="Rechteck 105">
            <a:extLst>
              <a:ext uri="{FF2B5EF4-FFF2-40B4-BE49-F238E27FC236}">
                <a16:creationId xmlns:a16="http://schemas.microsoft.com/office/drawing/2014/main" id="{F2F1D7FE-D163-487E-8AF3-DED0C90229F7}"/>
              </a:ext>
            </a:extLst>
          </p:cNvPr>
          <p:cNvSpPr/>
          <p:nvPr/>
        </p:nvSpPr>
        <p:spPr>
          <a:xfrm rot="5400000">
            <a:off x="6056979" y="-358058"/>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7" name="Textfeld 106">
            <a:extLst>
              <a:ext uri="{FF2B5EF4-FFF2-40B4-BE49-F238E27FC236}">
                <a16:creationId xmlns:a16="http://schemas.microsoft.com/office/drawing/2014/main" id="{AEB1930D-FC3C-495A-9C5C-2B582A2C7F89}"/>
              </a:ext>
            </a:extLst>
          </p:cNvPr>
          <p:cNvSpPr txBox="1"/>
          <p:nvPr/>
        </p:nvSpPr>
        <p:spPr>
          <a:xfrm>
            <a:off x="47876" y="1321644"/>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09" name="Textfeld 108">
            <a:extLst>
              <a:ext uri="{FF2B5EF4-FFF2-40B4-BE49-F238E27FC236}">
                <a16:creationId xmlns:a16="http://schemas.microsoft.com/office/drawing/2014/main" id="{042918FF-6B72-4084-86A1-D0201CD077D2}"/>
              </a:ext>
            </a:extLst>
          </p:cNvPr>
          <p:cNvSpPr txBox="1"/>
          <p:nvPr/>
        </p:nvSpPr>
        <p:spPr>
          <a:xfrm>
            <a:off x="2061280" y="1315213"/>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$ 200</a:t>
            </a:r>
          </a:p>
        </p:txBody>
      </p:sp>
      <p:sp>
        <p:nvSpPr>
          <p:cNvPr id="111" name="Textfeld 110">
            <a:extLst>
              <a:ext uri="{FF2B5EF4-FFF2-40B4-BE49-F238E27FC236}">
                <a16:creationId xmlns:a16="http://schemas.microsoft.com/office/drawing/2014/main" id="{D11630EF-4868-4E95-BAF4-7DCAEB8791B3}"/>
              </a:ext>
            </a:extLst>
          </p:cNvPr>
          <p:cNvSpPr txBox="1"/>
          <p:nvPr/>
        </p:nvSpPr>
        <p:spPr>
          <a:xfrm>
            <a:off x="4111147" y="1330274"/>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3" name="Textfeld 112">
            <a:extLst>
              <a:ext uri="{FF2B5EF4-FFF2-40B4-BE49-F238E27FC236}">
                <a16:creationId xmlns:a16="http://schemas.microsoft.com/office/drawing/2014/main" id="{ADB2940A-B22E-476C-9B08-903DCA48CD05}"/>
              </a:ext>
            </a:extLst>
          </p:cNvPr>
          <p:cNvSpPr txBox="1"/>
          <p:nvPr/>
        </p:nvSpPr>
        <p:spPr>
          <a:xfrm>
            <a:off x="6119651" y="1315213"/>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5" name="Textfeld 114">
            <a:extLst>
              <a:ext uri="{FF2B5EF4-FFF2-40B4-BE49-F238E27FC236}">
                <a16:creationId xmlns:a16="http://schemas.microsoft.com/office/drawing/2014/main" id="{EB77F131-46D5-46A1-A353-3D105DF7636E}"/>
              </a:ext>
            </a:extLst>
          </p:cNvPr>
          <p:cNvSpPr txBox="1"/>
          <p:nvPr/>
        </p:nvSpPr>
        <p:spPr>
          <a:xfrm>
            <a:off x="8159453" y="1326205"/>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7" name="Textfeld 116">
            <a:extLst>
              <a:ext uri="{FF2B5EF4-FFF2-40B4-BE49-F238E27FC236}">
                <a16:creationId xmlns:a16="http://schemas.microsoft.com/office/drawing/2014/main" id="{70DF3C22-092A-4FE1-95A6-B4FC3415A023}"/>
              </a:ext>
            </a:extLst>
          </p:cNvPr>
          <p:cNvSpPr txBox="1"/>
          <p:nvPr/>
        </p:nvSpPr>
        <p:spPr>
          <a:xfrm>
            <a:off x="10242010" y="1358689"/>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9" name="Textfeld 118">
            <a:extLst>
              <a:ext uri="{FF2B5EF4-FFF2-40B4-BE49-F238E27FC236}">
                <a16:creationId xmlns:a16="http://schemas.microsoft.com/office/drawing/2014/main" id="{7A709F50-BF9D-480E-8821-4D7F06FCCE89}"/>
              </a:ext>
            </a:extLst>
          </p:cNvPr>
          <p:cNvSpPr txBox="1"/>
          <p:nvPr/>
        </p:nvSpPr>
        <p:spPr>
          <a:xfrm>
            <a:off x="34628" y="2487807"/>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1" name="Textfeld 120">
            <a:extLst>
              <a:ext uri="{FF2B5EF4-FFF2-40B4-BE49-F238E27FC236}">
                <a16:creationId xmlns:a16="http://schemas.microsoft.com/office/drawing/2014/main" id="{E936077F-41FD-4406-B184-24C29E77078A}"/>
              </a:ext>
            </a:extLst>
          </p:cNvPr>
          <p:cNvSpPr txBox="1"/>
          <p:nvPr/>
        </p:nvSpPr>
        <p:spPr>
          <a:xfrm>
            <a:off x="2048032" y="2481376"/>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$ 400</a:t>
            </a:r>
          </a:p>
        </p:txBody>
      </p:sp>
      <p:sp>
        <p:nvSpPr>
          <p:cNvPr id="123" name="Textfeld 122">
            <a:extLst>
              <a:ext uri="{FF2B5EF4-FFF2-40B4-BE49-F238E27FC236}">
                <a16:creationId xmlns:a16="http://schemas.microsoft.com/office/drawing/2014/main" id="{B45215BE-EB1D-472C-B964-CE0986622E14}"/>
              </a:ext>
            </a:extLst>
          </p:cNvPr>
          <p:cNvSpPr txBox="1"/>
          <p:nvPr/>
        </p:nvSpPr>
        <p:spPr>
          <a:xfrm>
            <a:off x="4097899" y="2496437"/>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5" name="Textfeld 124">
            <a:extLst>
              <a:ext uri="{FF2B5EF4-FFF2-40B4-BE49-F238E27FC236}">
                <a16:creationId xmlns:a16="http://schemas.microsoft.com/office/drawing/2014/main" id="{51AC3C94-CD52-419C-A2B3-E43175C03CD1}"/>
              </a:ext>
            </a:extLst>
          </p:cNvPr>
          <p:cNvSpPr txBox="1"/>
          <p:nvPr/>
        </p:nvSpPr>
        <p:spPr>
          <a:xfrm>
            <a:off x="6106403" y="2481376"/>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7" name="Textfeld 126">
            <a:extLst>
              <a:ext uri="{FF2B5EF4-FFF2-40B4-BE49-F238E27FC236}">
                <a16:creationId xmlns:a16="http://schemas.microsoft.com/office/drawing/2014/main" id="{76891F4F-333B-4300-A14F-606B447525FF}"/>
              </a:ext>
            </a:extLst>
          </p:cNvPr>
          <p:cNvSpPr txBox="1"/>
          <p:nvPr/>
        </p:nvSpPr>
        <p:spPr>
          <a:xfrm>
            <a:off x="8146205" y="2492368"/>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9" name="Textfeld 128">
            <a:extLst>
              <a:ext uri="{FF2B5EF4-FFF2-40B4-BE49-F238E27FC236}">
                <a16:creationId xmlns:a16="http://schemas.microsoft.com/office/drawing/2014/main" id="{8F1A149D-13B0-42AA-8169-5A664D4FE520}"/>
              </a:ext>
            </a:extLst>
          </p:cNvPr>
          <p:cNvSpPr txBox="1"/>
          <p:nvPr/>
        </p:nvSpPr>
        <p:spPr>
          <a:xfrm>
            <a:off x="10228762" y="2524852"/>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31" name="Textfeld 130">
            <a:extLst>
              <a:ext uri="{FF2B5EF4-FFF2-40B4-BE49-F238E27FC236}">
                <a16:creationId xmlns:a16="http://schemas.microsoft.com/office/drawing/2014/main" id="{DA4858F7-A9A9-426B-AD2A-C67576C82253}"/>
              </a:ext>
            </a:extLst>
          </p:cNvPr>
          <p:cNvSpPr txBox="1"/>
          <p:nvPr/>
        </p:nvSpPr>
        <p:spPr>
          <a:xfrm>
            <a:off x="18514" y="3638909"/>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3" name="Textfeld 132">
            <a:extLst>
              <a:ext uri="{FF2B5EF4-FFF2-40B4-BE49-F238E27FC236}">
                <a16:creationId xmlns:a16="http://schemas.microsoft.com/office/drawing/2014/main" id="{3737AA29-435F-4816-8BD0-D5358527D5BD}"/>
              </a:ext>
            </a:extLst>
          </p:cNvPr>
          <p:cNvSpPr txBox="1"/>
          <p:nvPr/>
        </p:nvSpPr>
        <p:spPr>
          <a:xfrm>
            <a:off x="2031918" y="3632478"/>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5" name="Textfeld 134">
            <a:extLst>
              <a:ext uri="{FF2B5EF4-FFF2-40B4-BE49-F238E27FC236}">
                <a16:creationId xmlns:a16="http://schemas.microsoft.com/office/drawing/2014/main" id="{2B6FA09D-5CFF-4D35-BBCF-F093E1AB7C80}"/>
              </a:ext>
            </a:extLst>
          </p:cNvPr>
          <p:cNvSpPr txBox="1"/>
          <p:nvPr/>
        </p:nvSpPr>
        <p:spPr>
          <a:xfrm>
            <a:off x="4081785" y="3647539"/>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7" name="Textfeld 136">
            <a:extLst>
              <a:ext uri="{FF2B5EF4-FFF2-40B4-BE49-F238E27FC236}">
                <a16:creationId xmlns:a16="http://schemas.microsoft.com/office/drawing/2014/main" id="{6AB340C7-AD23-41EC-A385-7034BB08F180}"/>
              </a:ext>
            </a:extLst>
          </p:cNvPr>
          <p:cNvSpPr txBox="1"/>
          <p:nvPr/>
        </p:nvSpPr>
        <p:spPr>
          <a:xfrm>
            <a:off x="6090289" y="3632478"/>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9" name="Textfeld 138">
            <a:extLst>
              <a:ext uri="{FF2B5EF4-FFF2-40B4-BE49-F238E27FC236}">
                <a16:creationId xmlns:a16="http://schemas.microsoft.com/office/drawing/2014/main" id="{85A1CFC5-5604-445D-B56C-CEA64C6F9A51}"/>
              </a:ext>
            </a:extLst>
          </p:cNvPr>
          <p:cNvSpPr txBox="1"/>
          <p:nvPr/>
        </p:nvSpPr>
        <p:spPr>
          <a:xfrm>
            <a:off x="8130091" y="3643470"/>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41" name="Textfeld 140">
            <a:extLst>
              <a:ext uri="{FF2B5EF4-FFF2-40B4-BE49-F238E27FC236}">
                <a16:creationId xmlns:a16="http://schemas.microsoft.com/office/drawing/2014/main" id="{93AEE4D0-52EA-4B37-90CD-6ACFAF729E1D}"/>
              </a:ext>
            </a:extLst>
          </p:cNvPr>
          <p:cNvSpPr txBox="1"/>
          <p:nvPr/>
        </p:nvSpPr>
        <p:spPr>
          <a:xfrm>
            <a:off x="10212648" y="3675954"/>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43" name="Textfeld 142">
            <a:extLst>
              <a:ext uri="{FF2B5EF4-FFF2-40B4-BE49-F238E27FC236}">
                <a16:creationId xmlns:a16="http://schemas.microsoft.com/office/drawing/2014/main" id="{A0CF7166-783C-45BA-ADBF-E830285BA7E2}"/>
              </a:ext>
            </a:extLst>
          </p:cNvPr>
          <p:cNvSpPr txBox="1"/>
          <p:nvPr/>
        </p:nvSpPr>
        <p:spPr>
          <a:xfrm>
            <a:off x="5266" y="4805072"/>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45" name="Textfeld 144">
            <a:extLst>
              <a:ext uri="{FF2B5EF4-FFF2-40B4-BE49-F238E27FC236}">
                <a16:creationId xmlns:a16="http://schemas.microsoft.com/office/drawing/2014/main" id="{F4D1B66B-0956-4F22-9B65-17DC4B8E9BC1}"/>
              </a:ext>
            </a:extLst>
          </p:cNvPr>
          <p:cNvSpPr txBox="1"/>
          <p:nvPr/>
        </p:nvSpPr>
        <p:spPr>
          <a:xfrm>
            <a:off x="2018670" y="4798641"/>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47" name="Textfeld 146">
            <a:extLst>
              <a:ext uri="{FF2B5EF4-FFF2-40B4-BE49-F238E27FC236}">
                <a16:creationId xmlns:a16="http://schemas.microsoft.com/office/drawing/2014/main" id="{A92F22BA-FAE2-4059-A394-435B48FB3BF6}"/>
              </a:ext>
            </a:extLst>
          </p:cNvPr>
          <p:cNvSpPr txBox="1"/>
          <p:nvPr/>
        </p:nvSpPr>
        <p:spPr>
          <a:xfrm>
            <a:off x="4068537" y="4813702"/>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49" name="Textfeld 148">
            <a:extLst>
              <a:ext uri="{FF2B5EF4-FFF2-40B4-BE49-F238E27FC236}">
                <a16:creationId xmlns:a16="http://schemas.microsoft.com/office/drawing/2014/main" id="{FA111016-6C6A-416D-9064-7893EB56630D}"/>
              </a:ext>
            </a:extLst>
          </p:cNvPr>
          <p:cNvSpPr txBox="1"/>
          <p:nvPr/>
        </p:nvSpPr>
        <p:spPr>
          <a:xfrm>
            <a:off x="6077041" y="4798641"/>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51" name="Textfeld 150">
            <a:extLst>
              <a:ext uri="{FF2B5EF4-FFF2-40B4-BE49-F238E27FC236}">
                <a16:creationId xmlns:a16="http://schemas.microsoft.com/office/drawing/2014/main" id="{539C797C-72B5-471E-8458-B6FB5C706530}"/>
              </a:ext>
            </a:extLst>
          </p:cNvPr>
          <p:cNvSpPr txBox="1"/>
          <p:nvPr/>
        </p:nvSpPr>
        <p:spPr>
          <a:xfrm>
            <a:off x="8116843" y="4809633"/>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53" name="Textfeld 152">
            <a:extLst>
              <a:ext uri="{FF2B5EF4-FFF2-40B4-BE49-F238E27FC236}">
                <a16:creationId xmlns:a16="http://schemas.microsoft.com/office/drawing/2014/main" id="{2C3FDA24-4273-4AEE-931A-93FFA7DEE3E7}"/>
              </a:ext>
            </a:extLst>
          </p:cNvPr>
          <p:cNvSpPr txBox="1"/>
          <p:nvPr/>
        </p:nvSpPr>
        <p:spPr>
          <a:xfrm>
            <a:off x="10199400" y="4842117"/>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55" name="Textfeld 154">
            <a:extLst>
              <a:ext uri="{FF2B5EF4-FFF2-40B4-BE49-F238E27FC236}">
                <a16:creationId xmlns:a16="http://schemas.microsoft.com/office/drawing/2014/main" id="{219B8F38-E057-4304-B23A-7CFD81C977D1}"/>
              </a:ext>
            </a:extLst>
          </p:cNvPr>
          <p:cNvSpPr txBox="1"/>
          <p:nvPr/>
        </p:nvSpPr>
        <p:spPr>
          <a:xfrm>
            <a:off x="-60711" y="5926316"/>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67" name="Textfeld 166">
            <a:extLst>
              <a:ext uri="{FF2B5EF4-FFF2-40B4-BE49-F238E27FC236}">
                <a16:creationId xmlns:a16="http://schemas.microsoft.com/office/drawing/2014/main" id="{D9731BDD-A974-4157-B973-52756D63B9BE}"/>
              </a:ext>
            </a:extLst>
          </p:cNvPr>
          <p:cNvSpPr txBox="1"/>
          <p:nvPr/>
        </p:nvSpPr>
        <p:spPr>
          <a:xfrm>
            <a:off x="1957960" y="5937766"/>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69" name="Textfeld 168">
            <a:extLst>
              <a:ext uri="{FF2B5EF4-FFF2-40B4-BE49-F238E27FC236}">
                <a16:creationId xmlns:a16="http://schemas.microsoft.com/office/drawing/2014/main" id="{61160B15-C810-4FD4-AB16-A4D7BC68508C}"/>
              </a:ext>
            </a:extLst>
          </p:cNvPr>
          <p:cNvSpPr txBox="1"/>
          <p:nvPr/>
        </p:nvSpPr>
        <p:spPr>
          <a:xfrm>
            <a:off x="4010618" y="5949216"/>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71" name="Textfeld 170">
            <a:extLst>
              <a:ext uri="{FF2B5EF4-FFF2-40B4-BE49-F238E27FC236}">
                <a16:creationId xmlns:a16="http://schemas.microsoft.com/office/drawing/2014/main" id="{A8DEE7B8-48E9-43CD-9A89-500BAB553D45}"/>
              </a:ext>
            </a:extLst>
          </p:cNvPr>
          <p:cNvSpPr txBox="1"/>
          <p:nvPr/>
        </p:nvSpPr>
        <p:spPr>
          <a:xfrm>
            <a:off x="6071941" y="5946892"/>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73" name="Textfeld 172">
            <a:extLst>
              <a:ext uri="{FF2B5EF4-FFF2-40B4-BE49-F238E27FC236}">
                <a16:creationId xmlns:a16="http://schemas.microsoft.com/office/drawing/2014/main" id="{B936E7EF-ED1A-43A7-8193-EAB11539D68E}"/>
              </a:ext>
            </a:extLst>
          </p:cNvPr>
          <p:cNvSpPr txBox="1"/>
          <p:nvPr/>
        </p:nvSpPr>
        <p:spPr>
          <a:xfrm>
            <a:off x="8090612" y="5958342"/>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75" name="Textfeld 174">
            <a:extLst>
              <a:ext uri="{FF2B5EF4-FFF2-40B4-BE49-F238E27FC236}">
                <a16:creationId xmlns:a16="http://schemas.microsoft.com/office/drawing/2014/main" id="{94105F29-B857-442B-805A-D56983A0B796}"/>
              </a:ext>
            </a:extLst>
          </p:cNvPr>
          <p:cNvSpPr txBox="1"/>
          <p:nvPr/>
        </p:nvSpPr>
        <p:spPr>
          <a:xfrm>
            <a:off x="10143270" y="5969792"/>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pic>
        <p:nvPicPr>
          <p:cNvPr id="179" name="Grafik 178" descr="Ein Bild, das Zug enthält.&#10;&#10;Automatisch generierte Beschreibung">
            <a:extLst>
              <a:ext uri="{FF2B5EF4-FFF2-40B4-BE49-F238E27FC236}">
                <a16:creationId xmlns:a16="http://schemas.microsoft.com/office/drawing/2014/main" id="{DA095BA9-3067-4C94-9B0C-0996A3F4BD2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044258" y="-10726"/>
            <a:ext cx="1977481" cy="1112127"/>
          </a:xfrm>
          <a:prstGeom prst="rect">
            <a:avLst/>
          </a:prstGeom>
        </p:spPr>
      </p:pic>
      <p:pic>
        <p:nvPicPr>
          <p:cNvPr id="185" name="Grafik 184" descr="Ein Bild, das Zug enthält.&#10;&#10;Automatisch generierte Beschreibung">
            <a:extLst>
              <a:ext uri="{FF2B5EF4-FFF2-40B4-BE49-F238E27FC236}">
                <a16:creationId xmlns:a16="http://schemas.microsoft.com/office/drawing/2014/main" id="{C7E975A6-5CF2-4E70-A91E-8B1C59494D2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096560" y="-9545"/>
            <a:ext cx="1977481" cy="1112127"/>
          </a:xfrm>
          <a:prstGeom prst="rect">
            <a:avLst/>
          </a:prstGeom>
        </p:spPr>
      </p:pic>
      <p:pic>
        <p:nvPicPr>
          <p:cNvPr id="187" name="Grafik 186" descr="Ein Bild, das Zug enthält.&#10;&#10;Automatisch generierte Beschreibung">
            <a:extLst>
              <a:ext uri="{FF2B5EF4-FFF2-40B4-BE49-F238E27FC236}">
                <a16:creationId xmlns:a16="http://schemas.microsoft.com/office/drawing/2014/main" id="{0502FD84-BD9E-4E39-9486-E4951976CD4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09" y="5755"/>
            <a:ext cx="2007823" cy="1129191"/>
          </a:xfrm>
          <a:prstGeom prst="rect">
            <a:avLst/>
          </a:prstGeom>
        </p:spPr>
      </p:pic>
      <p:pic>
        <p:nvPicPr>
          <p:cNvPr id="189" name="Grafik 188" descr="Ein Bild, das Zug enthält.&#10;&#10;Automatisch generierte Beschreibung">
            <a:extLst>
              <a:ext uri="{FF2B5EF4-FFF2-40B4-BE49-F238E27FC236}">
                <a16:creationId xmlns:a16="http://schemas.microsoft.com/office/drawing/2014/main" id="{DB34962F-10EA-426A-9B86-04CE23AC9F1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200960" y="-10727"/>
            <a:ext cx="1977481" cy="1112127"/>
          </a:xfrm>
          <a:prstGeom prst="rect">
            <a:avLst/>
          </a:prstGeom>
        </p:spPr>
      </p:pic>
      <p:pic>
        <p:nvPicPr>
          <p:cNvPr id="191" name="Grafik 190" descr="Ein Bild, das Zug enthält.&#10;&#10;Automatisch generierte Beschreibung">
            <a:extLst>
              <a:ext uri="{FF2B5EF4-FFF2-40B4-BE49-F238E27FC236}">
                <a16:creationId xmlns:a16="http://schemas.microsoft.com/office/drawing/2014/main" id="{71F03C8A-9D6C-4863-B223-B45054839E5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233483" y="-5206"/>
            <a:ext cx="1955775" cy="1099920"/>
          </a:xfrm>
          <a:prstGeom prst="rect">
            <a:avLst/>
          </a:prstGeom>
        </p:spPr>
      </p:pic>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11B3469C-8DEE-4177-8E4D-3A60AAD836AB}"/>
                  </a:ext>
                </a:extLst>
              </p:cNvPr>
              <p:cNvGraphicFramePr>
                <a:graphicFrameLocks noChangeAspect="1"/>
              </p:cNvGraphicFramePr>
              <p:nvPr>
                <p:extLst>
                  <p:ext uri="{D42A27DB-BD31-4B8C-83A1-F6EECF244321}">
                    <p14:modId xmlns:p14="http://schemas.microsoft.com/office/powerpoint/2010/main" val="2097953949"/>
                  </p:ext>
                </p:extLst>
              </p:nvPr>
            </p:nvGraphicFramePr>
            <p:xfrm>
              <a:off x="-9039" y="-1478"/>
              <a:ext cx="2020308" cy="1136424"/>
            </p:xfrm>
            <a:graphic>
              <a:graphicData uri="http://schemas.microsoft.com/office/powerpoint/2016/slidezoom">
                <pslz:sldZm>
                  <pslz:sldZmObj sldId="335" cId="3510115186">
                    <pslz:zmPr id="{7F4EBF7B-EA3F-4120-9557-BEAB04119442}" returnToParent="0" transitionDur="1000">
                      <p166:blipFill xmlns:p166="http://schemas.microsoft.com/office/powerpoint/2016/6/main">
                        <a:blip r:embed="rId9"/>
                        <a:stretch>
                          <a:fillRect/>
                        </a:stretch>
                      </p166:blipFill>
                      <p166:spPr xmlns:p166="http://schemas.microsoft.com/office/powerpoint/2016/6/main">
                        <a:xfrm>
                          <a:off x="0" y="0"/>
                          <a:ext cx="2020308" cy="1136424"/>
                        </a:xfrm>
                        <a:prstGeom prst="rect">
                          <a:avLst/>
                        </a:prstGeom>
                        <a:ln w="3175">
                          <a:solidFill>
                            <a:prstClr val="ltGray"/>
                          </a:solidFill>
                        </a:ln>
                      </p166:spPr>
                    </pslz:zmPr>
                  </pslz:sldZmObj>
                </pslz:sldZm>
              </a:graphicData>
            </a:graphic>
          </p:graphicFrame>
        </mc:Choice>
        <mc:Fallback xmlns="">
          <p:pic>
            <p:nvPicPr>
              <p:cNvPr id="8" name="Folienzoom 7">
                <a:hlinkClick r:id="rId10" action="ppaction://hlinksldjump"/>
                <a:extLst>
                  <a:ext uri="{FF2B5EF4-FFF2-40B4-BE49-F238E27FC236}">
                    <a16:creationId xmlns:a16="http://schemas.microsoft.com/office/drawing/2014/main" id="{11B3469C-8DEE-4177-8E4D-3A60AAD836AB}"/>
                  </a:ext>
                </a:extLst>
              </p:cNvPr>
              <p:cNvPicPr>
                <a:picLocks noGrp="1" noRot="1" noChangeAspect="1" noMove="1" noResize="1" noEditPoints="1" noAdjustHandles="1" noChangeArrowheads="1" noChangeShapeType="1"/>
              </p:cNvPicPr>
              <p:nvPr/>
            </p:nvPicPr>
            <p:blipFill>
              <a:blip r:embed="rId11"/>
              <a:stretch>
                <a:fillRect/>
              </a:stretch>
            </p:blipFill>
            <p:spPr>
              <a:xfrm>
                <a:off x="-9039" y="-1478"/>
                <a:ext cx="2020308" cy="1136424"/>
              </a:xfrm>
              <a:prstGeom prst="rect">
                <a:avLst/>
              </a:prstGeom>
              <a:ln w="3175">
                <a:solidFill>
                  <a:prstClr val="ltGray"/>
                </a:solidFill>
              </a:ln>
            </p:spPr>
          </p:pic>
        </mc:Fallback>
      </mc:AlternateContent>
      <p:sp>
        <p:nvSpPr>
          <p:cNvPr id="66" name="Rechteck 65">
            <a:extLst>
              <a:ext uri="{FF2B5EF4-FFF2-40B4-BE49-F238E27FC236}">
                <a16:creationId xmlns:a16="http://schemas.microsoft.com/office/drawing/2014/main" id="{076393F6-2F53-41F9-8996-01A261381EE2}"/>
              </a:ext>
            </a:extLst>
          </p:cNvPr>
          <p:cNvSpPr/>
          <p:nvPr/>
        </p:nvSpPr>
        <p:spPr>
          <a:xfrm>
            <a:off x="1979135"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4" name="Rechteck 73">
            <a:extLst>
              <a:ext uri="{FF2B5EF4-FFF2-40B4-BE49-F238E27FC236}">
                <a16:creationId xmlns:a16="http://schemas.microsoft.com/office/drawing/2014/main" id="{673DF7FE-48C2-4560-B4EB-537024F7EC65}"/>
              </a:ext>
            </a:extLst>
          </p:cNvPr>
          <p:cNvSpPr/>
          <p:nvPr/>
        </p:nvSpPr>
        <p:spPr>
          <a:xfrm rot="5400000">
            <a:off x="6047958" y="-4965243"/>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8" name="Rechteck 67">
            <a:extLst>
              <a:ext uri="{FF2B5EF4-FFF2-40B4-BE49-F238E27FC236}">
                <a16:creationId xmlns:a16="http://schemas.microsoft.com/office/drawing/2014/main" id="{26B2C32D-805C-435B-A979-ECA325E1C820}"/>
              </a:ext>
            </a:extLst>
          </p:cNvPr>
          <p:cNvSpPr/>
          <p:nvPr/>
        </p:nvSpPr>
        <p:spPr>
          <a:xfrm>
            <a:off x="6062637"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4" name="Rechteck 63">
            <a:extLst>
              <a:ext uri="{FF2B5EF4-FFF2-40B4-BE49-F238E27FC236}">
                <a16:creationId xmlns:a16="http://schemas.microsoft.com/office/drawing/2014/main" id="{276FD466-02AF-4FCA-903C-F6218CD38696}"/>
              </a:ext>
            </a:extLst>
          </p:cNvPr>
          <p:cNvSpPr/>
          <p:nvPr/>
        </p:nvSpPr>
        <p:spPr>
          <a:xfrm>
            <a:off x="4015060"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2" name="Rechteck 71">
            <a:extLst>
              <a:ext uri="{FF2B5EF4-FFF2-40B4-BE49-F238E27FC236}">
                <a16:creationId xmlns:a16="http://schemas.microsoft.com/office/drawing/2014/main" id="{86EE262F-EFDB-4E99-A46E-D3EA4EA783E9}"/>
              </a:ext>
            </a:extLst>
          </p:cNvPr>
          <p:cNvSpPr/>
          <p:nvPr/>
        </p:nvSpPr>
        <p:spPr>
          <a:xfrm>
            <a:off x="10160890"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Rechteck 65">
            <a:extLst>
              <a:ext uri="{FF2B5EF4-FFF2-40B4-BE49-F238E27FC236}">
                <a16:creationId xmlns:a16="http://schemas.microsoft.com/office/drawing/2014/main" id="{5690AA1E-5601-46CB-AE0A-C36C25E9C139}"/>
              </a:ext>
            </a:extLst>
          </p:cNvPr>
          <p:cNvSpPr/>
          <p:nvPr/>
        </p:nvSpPr>
        <p:spPr>
          <a:xfrm>
            <a:off x="-14634" y="7839"/>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65">
            <a:extLst>
              <a:ext uri="{FF2B5EF4-FFF2-40B4-BE49-F238E27FC236}">
                <a16:creationId xmlns:a16="http://schemas.microsoft.com/office/drawing/2014/main" id="{BC8DFBEF-36D7-4AF6-A373-937673A99FB9}"/>
              </a:ext>
            </a:extLst>
          </p:cNvPr>
          <p:cNvSpPr/>
          <p:nvPr/>
        </p:nvSpPr>
        <p:spPr>
          <a:xfrm>
            <a:off x="12151440" y="5755"/>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77">
            <a:extLst>
              <a:ext uri="{FF2B5EF4-FFF2-40B4-BE49-F238E27FC236}">
                <a16:creationId xmlns:a16="http://schemas.microsoft.com/office/drawing/2014/main" id="{BF3F8A8A-3980-4E3D-B4C8-EE684E24C81F}"/>
              </a:ext>
            </a:extLst>
          </p:cNvPr>
          <p:cNvSpPr/>
          <p:nvPr/>
        </p:nvSpPr>
        <p:spPr>
          <a:xfrm rot="5400000">
            <a:off x="6069378" y="705494"/>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205951"/>
      </p:ext>
    </p:extLst>
  </p:cSld>
  <p:clrMapOvr>
    <a:masterClrMapping/>
  </p:clrMapOvr>
  <mc:AlternateContent xmlns:mc="http://schemas.openxmlformats.org/markup-compatibility/2006" xmlns:p14="http://schemas.microsoft.com/office/powerpoint/2010/main">
    <mc:Choice Requires="p14">
      <p:transition spd="med" p14:dur="700" advClick="0" advTm="4500">
        <p:fade/>
        <p:sndAc>
          <p:stSnd>
            <p:snd r:embed="rId2" name="Jeopardy fill board.wav"/>
          </p:stSnd>
        </p:sndAc>
      </p:transition>
    </mc:Choice>
    <mc:Fallback xmlns="">
      <p:transition spd="med" advClick="0" advTm="4500">
        <p:fade/>
        <p:sndAc>
          <p:stSnd>
            <p:snd r:embed="rId12" name="Jeopardy fill boar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40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40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40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grpId="0" nodeType="withEffect">
                                  <p:stCondLst>
                                    <p:cond delay="40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40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par>
                                <p:cTn id="19" presetID="1" presetClass="entr" presetSubtype="0" fill="hold" grpId="0" nodeType="withEffect">
                                  <p:stCondLst>
                                    <p:cond delay="40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40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grpId="0" nodeType="withEffect">
                                  <p:stCondLst>
                                    <p:cond delay="40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80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grpId="0" nodeType="withEffect">
                                  <p:stCondLst>
                                    <p:cond delay="80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800"/>
                                  </p:stCondLst>
                                  <p:childTnLst>
                                    <p:set>
                                      <p:cBhvr>
                                        <p:cTn id="30" dur="1" fill="hold">
                                          <p:stCondLst>
                                            <p:cond delay="0"/>
                                          </p:stCondLst>
                                        </p:cTn>
                                        <p:tgtEl>
                                          <p:spTgt spid="147"/>
                                        </p:tgtEl>
                                        <p:attrNameLst>
                                          <p:attrName>style.visibility</p:attrName>
                                        </p:attrNameLst>
                                      </p:cBhvr>
                                      <p:to>
                                        <p:strVal val="visible"/>
                                      </p:to>
                                    </p:set>
                                  </p:childTnLst>
                                </p:cTn>
                              </p:par>
                              <p:par>
                                <p:cTn id="31" presetID="1" presetClass="entr" presetSubtype="0" fill="hold" grpId="0" nodeType="withEffect">
                                  <p:stCondLst>
                                    <p:cond delay="80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800"/>
                                  </p:stCondLst>
                                  <p:childTnLst>
                                    <p:set>
                                      <p:cBhvr>
                                        <p:cTn id="34" dur="1" fill="hold">
                                          <p:stCondLst>
                                            <p:cond delay="0"/>
                                          </p:stCondLst>
                                        </p:cTn>
                                        <p:tgtEl>
                                          <p:spTgt spid="175"/>
                                        </p:tgtEl>
                                        <p:attrNameLst>
                                          <p:attrName>style.visibility</p:attrName>
                                        </p:attrNameLst>
                                      </p:cBhvr>
                                      <p:to>
                                        <p:strVal val="visible"/>
                                      </p:to>
                                    </p:set>
                                  </p:childTnLst>
                                </p:cTn>
                              </p:par>
                              <p:par>
                                <p:cTn id="35" presetID="1" presetClass="entr" presetSubtype="0" fill="hold" grpId="0" nodeType="withEffect">
                                  <p:stCondLst>
                                    <p:cond delay="800"/>
                                  </p:stCondLst>
                                  <p:childTnLst>
                                    <p:set>
                                      <p:cBhvr>
                                        <p:cTn id="36" dur="1" fill="hold">
                                          <p:stCondLst>
                                            <p:cond delay="0"/>
                                          </p:stCondLst>
                                        </p:cTn>
                                        <p:tgtEl>
                                          <p:spTgt spid="104"/>
                                        </p:tgtEl>
                                        <p:attrNameLst>
                                          <p:attrName>style.visibility</p:attrName>
                                        </p:attrNameLst>
                                      </p:cBhvr>
                                      <p:to>
                                        <p:strVal val="visible"/>
                                      </p:to>
                                    </p:set>
                                  </p:childTnLst>
                                </p:cTn>
                              </p:par>
                              <p:par>
                                <p:cTn id="37" presetID="1" presetClass="entr" presetSubtype="0" fill="hold" grpId="0" nodeType="withEffect">
                                  <p:stCondLst>
                                    <p:cond delay="800"/>
                                  </p:stCondLst>
                                  <p:childTnLst>
                                    <p:set>
                                      <p:cBhvr>
                                        <p:cTn id="38" dur="1" fill="hold">
                                          <p:stCondLst>
                                            <p:cond delay="0"/>
                                          </p:stCondLst>
                                        </p:cTn>
                                        <p:tgtEl>
                                          <p:spTgt spid="119"/>
                                        </p:tgtEl>
                                        <p:attrNameLst>
                                          <p:attrName>style.visibility</p:attrName>
                                        </p:attrNameLst>
                                      </p:cBhvr>
                                      <p:to>
                                        <p:strVal val="visible"/>
                                      </p:to>
                                    </p:set>
                                  </p:childTnLst>
                                </p:cTn>
                              </p:par>
                              <p:par>
                                <p:cTn id="39" presetID="1" presetClass="entr" presetSubtype="0"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80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80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1200"/>
                                  </p:stCondLst>
                                  <p:childTnLst>
                                    <p:set>
                                      <p:cBhvr>
                                        <p:cTn id="46" dur="1" fill="hold">
                                          <p:stCondLst>
                                            <p:cond delay="0"/>
                                          </p:stCondLst>
                                        </p:cTn>
                                        <p:tgtEl>
                                          <p:spTgt spid="167"/>
                                        </p:tgtEl>
                                        <p:attrNameLst>
                                          <p:attrName>style.visibility</p:attrName>
                                        </p:attrNameLst>
                                      </p:cBhvr>
                                      <p:to>
                                        <p:strVal val="visible"/>
                                      </p:to>
                                    </p:set>
                                  </p:childTnLst>
                                </p:cTn>
                              </p:par>
                              <p:par>
                                <p:cTn id="47" presetID="1" presetClass="entr" presetSubtype="0" fill="hold" grpId="0" nodeType="withEffect">
                                  <p:stCondLst>
                                    <p:cond delay="120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120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grpId="0" nodeType="withEffect">
                                  <p:stCondLst>
                                    <p:cond delay="120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120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120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1200"/>
                                  </p:stCondLst>
                                  <p:childTnLst>
                                    <p:set>
                                      <p:cBhvr>
                                        <p:cTn id="58" dur="1" fill="hold">
                                          <p:stCondLst>
                                            <p:cond delay="0"/>
                                          </p:stCondLst>
                                        </p:cTn>
                                        <p:tgtEl>
                                          <p:spTgt spid="115"/>
                                        </p:tgtEl>
                                        <p:attrNameLst>
                                          <p:attrName>style.visibility</p:attrName>
                                        </p:attrNameLst>
                                      </p:cBhvr>
                                      <p:to>
                                        <p:strVal val="visible"/>
                                      </p:to>
                                    </p:set>
                                  </p:childTnLst>
                                </p:cTn>
                              </p:par>
                              <p:par>
                                <p:cTn id="59" presetID="1" presetClass="entr" presetSubtype="0" fill="hold" grpId="0" nodeType="withEffect">
                                  <p:stCondLst>
                                    <p:cond delay="120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120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120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160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160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1600"/>
                                  </p:stCondLst>
                                  <p:childTnLst>
                                    <p:set>
                                      <p:cBhvr>
                                        <p:cTn id="70" dur="1" fill="hold">
                                          <p:stCondLst>
                                            <p:cond delay="0"/>
                                          </p:stCondLst>
                                        </p:cTn>
                                        <p:tgtEl>
                                          <p:spTgt spid="169"/>
                                        </p:tgtEl>
                                        <p:attrNameLst>
                                          <p:attrName>style.visibility</p:attrName>
                                        </p:attrNameLst>
                                      </p:cBhvr>
                                      <p:to>
                                        <p:strVal val="visible"/>
                                      </p:to>
                                    </p:set>
                                  </p:childTnLst>
                                </p:cTn>
                              </p:par>
                              <p:par>
                                <p:cTn id="71" presetID="1" presetClass="entr" presetSubtype="0" fill="hold" grpId="0" nodeType="withEffect">
                                  <p:stCondLst>
                                    <p:cond delay="160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1600"/>
                                  </p:stCondLst>
                                  <p:childTnLst>
                                    <p:set>
                                      <p:cBhvr>
                                        <p:cTn id="74" dur="1" fill="hold">
                                          <p:stCondLst>
                                            <p:cond delay="0"/>
                                          </p:stCondLst>
                                        </p:cTn>
                                        <p:tgtEl>
                                          <p:spTgt spid="127"/>
                                        </p:tgtEl>
                                        <p:attrNameLst>
                                          <p:attrName>style.visibility</p:attrName>
                                        </p:attrNameLst>
                                      </p:cBhvr>
                                      <p:to>
                                        <p:strVal val="visible"/>
                                      </p:to>
                                    </p:set>
                                  </p:childTnLst>
                                </p:cTn>
                              </p:par>
                              <p:par>
                                <p:cTn id="75" presetID="1" presetClass="entr" presetSubtype="0" fill="hold" grpId="0" nodeType="withEffect">
                                  <p:stCondLst>
                                    <p:cond delay="160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160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grpId="0" nodeType="withEffect">
                                  <p:stCondLst>
                                    <p:cond delay="160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160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grpId="0" nodeType="withEffect">
                                  <p:stCondLst>
                                    <p:cond delay="160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2000"/>
                                  </p:stCondLst>
                                  <p:childTnLst>
                                    <p:set>
                                      <p:cBhvr>
                                        <p:cTn id="86" dur="1" fill="hold">
                                          <p:stCondLst>
                                            <p:cond delay="0"/>
                                          </p:stCondLst>
                                        </p:cTn>
                                        <p:tgtEl>
                                          <p:spTgt spid="111"/>
                                        </p:tgtEl>
                                        <p:attrNameLst>
                                          <p:attrName>style.visibility</p:attrName>
                                        </p:attrNameLst>
                                      </p:cBhvr>
                                      <p:to>
                                        <p:strVal val="visible"/>
                                      </p:to>
                                    </p:set>
                                  </p:childTnLst>
                                </p:cTn>
                              </p:par>
                              <p:par>
                                <p:cTn id="87" presetID="1" presetClass="entr" presetSubtype="0" fill="hold" grpId="0" nodeType="withEffect">
                                  <p:stCondLst>
                                    <p:cond delay="200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grpId="0" nodeType="withEffect">
                                  <p:stCondLst>
                                    <p:cond delay="2000"/>
                                  </p:stCondLst>
                                  <p:childTnLst>
                                    <p:set>
                                      <p:cBhvr>
                                        <p:cTn id="90" dur="1" fill="hold">
                                          <p:stCondLst>
                                            <p:cond delay="0"/>
                                          </p:stCondLst>
                                        </p:cTn>
                                        <p:tgtEl>
                                          <p:spTgt spid="137"/>
                                        </p:tgtEl>
                                        <p:attrNameLst>
                                          <p:attrName>style.visibility</p:attrName>
                                        </p:attrNameLst>
                                      </p:cBhvr>
                                      <p:to>
                                        <p:strVal val="visible"/>
                                      </p:to>
                                    </p:set>
                                  </p:childTnLst>
                                </p:cTn>
                              </p:par>
                              <p:par>
                                <p:cTn id="91" presetID="1" presetClass="entr" presetSubtype="0" fill="hold" grpId="0" nodeType="withEffect">
                                  <p:stCondLst>
                                    <p:cond delay="200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grpId="0" nodeType="withEffect">
                                  <p:stCondLst>
                                    <p:cond delay="2000"/>
                                  </p:stCondLst>
                                  <p:childTnLst>
                                    <p:set>
                                      <p:cBhvr>
                                        <p:cTn id="94" dur="1" fill="hold">
                                          <p:stCondLst>
                                            <p:cond delay="0"/>
                                          </p:stCondLst>
                                        </p:cTn>
                                        <p:tgtEl>
                                          <p:spTgt spid="171"/>
                                        </p:tgtEl>
                                        <p:attrNameLst>
                                          <p:attrName>style.visibility</p:attrName>
                                        </p:attrNameLst>
                                      </p:cBhvr>
                                      <p:to>
                                        <p:strVal val="visible"/>
                                      </p:to>
                                    </p:set>
                                  </p:childTnLst>
                                </p:cTn>
                              </p:par>
                              <p:par>
                                <p:cTn id="95" presetID="1" presetClass="entr" presetSubtype="0" fill="hold" grpId="0" nodeType="withEffect">
                                  <p:stCondLst>
                                    <p:cond delay="2000"/>
                                  </p:stCondLst>
                                  <p:childTnLst>
                                    <p:set>
                                      <p:cBhvr>
                                        <p:cTn id="96" dur="1" fill="hold">
                                          <p:stCondLst>
                                            <p:cond delay="0"/>
                                          </p:stCondLst>
                                        </p:cTn>
                                        <p:tgtEl>
                                          <p:spTgt spid="100"/>
                                        </p:tgtEl>
                                        <p:attrNameLst>
                                          <p:attrName>style.visibility</p:attrName>
                                        </p:attrNameLst>
                                      </p:cBhvr>
                                      <p:to>
                                        <p:strVal val="visible"/>
                                      </p:to>
                                    </p:set>
                                  </p:childTnLst>
                                </p:cTn>
                              </p:par>
                              <p:par>
                                <p:cTn id="97" presetID="1" presetClass="entr" presetSubtype="0" fill="hold" grpId="0" nodeType="withEffect">
                                  <p:stCondLst>
                                    <p:cond delay="2000"/>
                                  </p:stCondLst>
                                  <p:childTnLst>
                                    <p:set>
                                      <p:cBhvr>
                                        <p:cTn id="98" dur="1" fill="hold">
                                          <p:stCondLst>
                                            <p:cond delay="0"/>
                                          </p:stCondLst>
                                        </p:cTn>
                                        <p:tgtEl>
                                          <p:spTgt spid="129"/>
                                        </p:tgtEl>
                                        <p:attrNameLst>
                                          <p:attrName>style.visibility</p:attrName>
                                        </p:attrNameLst>
                                      </p:cBhvr>
                                      <p:to>
                                        <p:strVal val="visible"/>
                                      </p:to>
                                    </p:set>
                                  </p:childTnLst>
                                </p:cTn>
                              </p:par>
                              <p:par>
                                <p:cTn id="99" presetID="1" presetClass="entr" presetSubtype="0" fill="hold" grpId="0" nodeType="withEffect">
                                  <p:stCondLst>
                                    <p:cond delay="200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0" nodeType="withEffect">
                                  <p:stCondLst>
                                    <p:cond delay="2000"/>
                                  </p:stCondLst>
                                  <p:childTnLst>
                                    <p:set>
                                      <p:cBhvr>
                                        <p:cTn id="102" dur="1" fill="hold">
                                          <p:stCondLst>
                                            <p:cond delay="0"/>
                                          </p:stCondLst>
                                        </p:cTn>
                                        <p:tgtEl>
                                          <p:spTgt spid="155"/>
                                        </p:tgtEl>
                                        <p:attrNameLst>
                                          <p:attrName>style.visibility</p:attrName>
                                        </p:attrNameLst>
                                      </p:cBhvr>
                                      <p:to>
                                        <p:strVal val="visible"/>
                                      </p:to>
                                    </p:set>
                                  </p:childTnLst>
                                </p:cTn>
                              </p:par>
                              <p:par>
                                <p:cTn id="103" presetID="1" presetClass="entr" presetSubtype="0" fill="hold" grpId="0" nodeType="withEffect">
                                  <p:stCondLst>
                                    <p:cond delay="2000"/>
                                  </p:stCondLst>
                                  <p:childTnLst>
                                    <p:set>
                                      <p:cBhvr>
                                        <p:cTn id="104" dur="1" fill="hold">
                                          <p:stCondLst>
                                            <p:cond delay="0"/>
                                          </p:stCondLst>
                                        </p:cTn>
                                        <p:tgtEl>
                                          <p:spTgt spid="94"/>
                                        </p:tgtEl>
                                        <p:attrNameLst>
                                          <p:attrName>style.visibility</p:attrName>
                                        </p:attrNameLst>
                                      </p:cBhvr>
                                      <p:to>
                                        <p:strVal val="visible"/>
                                      </p:to>
                                    </p:set>
                                  </p:childTnLst>
                                </p:cTn>
                              </p:par>
                              <p:par>
                                <p:cTn id="105" presetID="1" presetClass="entr" presetSubtype="0" fill="hold" grpId="0" nodeType="withEffect">
                                  <p:stCondLst>
                                    <p:cond delay="2400"/>
                                  </p:stCondLst>
                                  <p:childTnLst>
                                    <p:set>
                                      <p:cBhvr>
                                        <p:cTn id="106" dur="1" fill="hold">
                                          <p:stCondLst>
                                            <p:cond delay="0"/>
                                          </p:stCondLst>
                                        </p:cTn>
                                        <p:tgtEl>
                                          <p:spTgt spid="133"/>
                                        </p:tgtEl>
                                        <p:attrNameLst>
                                          <p:attrName>style.visibility</p:attrName>
                                        </p:attrNameLst>
                                      </p:cBhvr>
                                      <p:to>
                                        <p:strVal val="visible"/>
                                      </p:to>
                                    </p:set>
                                  </p:childTnLst>
                                </p:cTn>
                              </p:par>
                              <p:par>
                                <p:cTn id="107" presetID="1" presetClass="entr" presetSubtype="0" fill="hold" grpId="0" nodeType="withEffect">
                                  <p:stCondLst>
                                    <p:cond delay="2400"/>
                                  </p:stCondLst>
                                  <p:childTnLst>
                                    <p:set>
                                      <p:cBhvr>
                                        <p:cTn id="108" dur="1" fill="hold">
                                          <p:stCondLst>
                                            <p:cond delay="0"/>
                                          </p:stCondLst>
                                        </p:cTn>
                                        <p:tgtEl>
                                          <p:spTgt spid="43"/>
                                        </p:tgtEl>
                                        <p:attrNameLst>
                                          <p:attrName>style.visibility</p:attrName>
                                        </p:attrNameLst>
                                      </p:cBhvr>
                                      <p:to>
                                        <p:strVal val="visible"/>
                                      </p:to>
                                    </p:set>
                                  </p:childTnLst>
                                </p:cTn>
                              </p:par>
                              <p:par>
                                <p:cTn id="109" presetID="1" presetClass="entr" presetSubtype="0" fill="hold" grpId="0" nodeType="withEffect">
                                  <p:stCondLst>
                                    <p:cond delay="2400"/>
                                  </p:stCondLst>
                                  <p:childTnLst>
                                    <p:set>
                                      <p:cBhvr>
                                        <p:cTn id="110" dur="1" fill="hold">
                                          <p:stCondLst>
                                            <p:cond delay="0"/>
                                          </p:stCondLst>
                                        </p:cTn>
                                        <p:tgtEl>
                                          <p:spTgt spid="113"/>
                                        </p:tgtEl>
                                        <p:attrNameLst>
                                          <p:attrName>style.visibility</p:attrName>
                                        </p:attrNameLst>
                                      </p:cBhvr>
                                      <p:to>
                                        <p:strVal val="visible"/>
                                      </p:to>
                                    </p:set>
                                  </p:childTnLst>
                                </p:cTn>
                              </p:par>
                              <p:par>
                                <p:cTn id="111" presetID="1" presetClass="entr" presetSubtype="0" fill="hold" grpId="0" nodeType="withEffect">
                                  <p:stCondLst>
                                    <p:cond delay="2400"/>
                                  </p:stCondLst>
                                  <p:childTnLst>
                                    <p:set>
                                      <p:cBhvr>
                                        <p:cTn id="112" dur="1" fill="hold">
                                          <p:stCondLst>
                                            <p:cond delay="0"/>
                                          </p:stCondLst>
                                        </p:cTn>
                                        <p:tgtEl>
                                          <p:spTgt spid="23"/>
                                        </p:tgtEl>
                                        <p:attrNameLst>
                                          <p:attrName>style.visibility</p:attrName>
                                        </p:attrNameLst>
                                      </p:cBhvr>
                                      <p:to>
                                        <p:strVal val="visible"/>
                                      </p:to>
                                    </p:set>
                                  </p:childTnLst>
                                </p:cTn>
                              </p:par>
                              <p:par>
                                <p:cTn id="113" presetID="1" presetClass="entr" presetSubtype="0" fill="hold" grpId="0" nodeType="withEffect">
                                  <p:stCondLst>
                                    <p:cond delay="2400"/>
                                  </p:stCondLst>
                                  <p:childTnLst>
                                    <p:set>
                                      <p:cBhvr>
                                        <p:cTn id="114" dur="1" fill="hold">
                                          <p:stCondLst>
                                            <p:cond delay="0"/>
                                          </p:stCondLst>
                                        </p:cTn>
                                        <p:tgtEl>
                                          <p:spTgt spid="149"/>
                                        </p:tgtEl>
                                        <p:attrNameLst>
                                          <p:attrName>style.visibility</p:attrName>
                                        </p:attrNameLst>
                                      </p:cBhvr>
                                      <p:to>
                                        <p:strVal val="visible"/>
                                      </p:to>
                                    </p:set>
                                  </p:childTnLst>
                                </p:cTn>
                              </p:par>
                              <p:par>
                                <p:cTn id="115" presetID="1" presetClass="entr" presetSubtype="0" fill="hold" grpId="0" nodeType="withEffect">
                                  <p:stCondLst>
                                    <p:cond delay="2400"/>
                                  </p:stCondLst>
                                  <p:childTnLst>
                                    <p:set>
                                      <p:cBhvr>
                                        <p:cTn id="116" dur="1" fill="hold">
                                          <p:stCondLst>
                                            <p:cond delay="0"/>
                                          </p:stCondLst>
                                        </p:cTn>
                                        <p:tgtEl>
                                          <p:spTgt spid="59"/>
                                        </p:tgtEl>
                                        <p:attrNameLst>
                                          <p:attrName>style.visibility</p:attrName>
                                        </p:attrNameLst>
                                      </p:cBhvr>
                                      <p:to>
                                        <p:strVal val="visible"/>
                                      </p:to>
                                    </p:set>
                                  </p:childTnLst>
                                </p:cTn>
                              </p:par>
                              <p:par>
                                <p:cTn id="117" presetID="1" presetClass="entr" presetSubtype="0" fill="hold" grpId="0" nodeType="withEffect">
                                  <p:stCondLst>
                                    <p:cond delay="2400"/>
                                  </p:stCondLst>
                                  <p:childTnLst>
                                    <p:set>
                                      <p:cBhvr>
                                        <p:cTn id="118" dur="1" fill="hold">
                                          <p:stCondLst>
                                            <p:cond delay="0"/>
                                          </p:stCondLst>
                                        </p:cTn>
                                        <p:tgtEl>
                                          <p:spTgt spid="121"/>
                                        </p:tgtEl>
                                        <p:attrNameLst>
                                          <p:attrName>style.visibility</p:attrName>
                                        </p:attrNameLst>
                                      </p:cBhvr>
                                      <p:to>
                                        <p:strVal val="visible"/>
                                      </p:to>
                                    </p:set>
                                  </p:childTnLst>
                                </p:cTn>
                              </p:par>
                              <p:par>
                                <p:cTn id="119" presetID="1" presetClass="entr" presetSubtype="0" fill="hold" grpId="0" nodeType="withEffect">
                                  <p:stCondLst>
                                    <p:cond delay="2400"/>
                                  </p:stCondLst>
                                  <p:childTnLst>
                                    <p:set>
                                      <p:cBhvr>
                                        <p:cTn id="120" dur="1" fill="hold">
                                          <p:stCondLst>
                                            <p:cond delay="0"/>
                                          </p:stCondLst>
                                        </p:cTn>
                                        <p:tgtEl>
                                          <p:spTgt spid="31"/>
                                        </p:tgtEl>
                                        <p:attrNameLst>
                                          <p:attrName>style.visibility</p:attrName>
                                        </p:attrNameLst>
                                      </p:cBhvr>
                                      <p:to>
                                        <p:strVal val="visible"/>
                                      </p:to>
                                    </p:set>
                                  </p:childTnLst>
                                </p:cTn>
                              </p:par>
                              <p:par>
                                <p:cTn id="121" presetID="1" presetClass="entr" presetSubtype="0" fill="hold" grpId="0" nodeType="withEffect">
                                  <p:stCondLst>
                                    <p:cond delay="240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grpId="0" nodeType="withEffect">
                                  <p:stCondLst>
                                    <p:cond delay="2400"/>
                                  </p:stCondLst>
                                  <p:childTnLst>
                                    <p:set>
                                      <p:cBhvr>
                                        <p:cTn id="12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P spid="27" grpId="0" animBg="1"/>
      <p:bldP spid="29" grpId="0" animBg="1"/>
      <p:bldP spid="31" grpId="0" animBg="1"/>
      <p:bldP spid="33" grpId="0" animBg="1"/>
      <p:bldP spid="35" grpId="0" animBg="1"/>
      <p:bldP spid="37" grpId="0" animBg="1"/>
      <p:bldP spid="39" grpId="0" animBg="1"/>
      <p:bldP spid="41" grpId="0" animBg="1"/>
      <p:bldP spid="43" grpId="0" animBg="1"/>
      <p:bldP spid="45" grpId="0" animBg="1"/>
      <p:bldP spid="47" grpId="0" animBg="1"/>
      <p:bldP spid="49" grpId="0" animBg="1"/>
      <p:bldP spid="51" grpId="0" animBg="1"/>
      <p:bldP spid="53" grpId="0" animBg="1"/>
      <p:bldP spid="55" grpId="0" animBg="1"/>
      <p:bldP spid="57" grpId="0" animBg="1"/>
      <p:bldP spid="59" grpId="0" animBg="1"/>
      <p:bldP spid="61" grpId="0" animBg="1"/>
      <p:bldP spid="63" grpId="0" animBg="1"/>
      <p:bldP spid="94" grpId="0" animBg="1"/>
      <p:bldP spid="96" grpId="0" animBg="1"/>
      <p:bldP spid="98" grpId="0" animBg="1"/>
      <p:bldP spid="100" grpId="0" animBg="1"/>
      <p:bldP spid="102" grpId="0" animBg="1"/>
      <p:bldP spid="104" grpId="0" animBg="1"/>
      <p:bldP spid="107" grpId="0"/>
      <p:bldP spid="109" grpId="0"/>
      <p:bldP spid="111" grpId="0"/>
      <p:bldP spid="113" grpId="0"/>
      <p:bldP spid="115" grpId="0"/>
      <p:bldP spid="117" grpId="0"/>
      <p:bldP spid="119" grpId="0"/>
      <p:bldP spid="121" grpId="0"/>
      <p:bldP spid="123" grpId="0"/>
      <p:bldP spid="125" grpId="0"/>
      <p:bldP spid="127" grpId="0"/>
      <p:bldP spid="129" grpId="0"/>
      <p:bldP spid="131" grpId="0"/>
      <p:bldP spid="133" grpId="0"/>
      <p:bldP spid="135" grpId="0"/>
      <p:bldP spid="137" grpId="0"/>
      <p:bldP spid="139" grpId="0"/>
      <p:bldP spid="141" grpId="0"/>
      <p:bldP spid="143" grpId="0"/>
      <p:bldP spid="145" grpId="0"/>
      <p:bldP spid="147" grpId="0"/>
      <p:bldP spid="149" grpId="0"/>
      <p:bldP spid="151" grpId="0"/>
      <p:bldP spid="153" grpId="0"/>
      <p:bldP spid="155" grpId="0"/>
      <p:bldP spid="167" grpId="0"/>
      <p:bldP spid="169" grpId="0"/>
      <p:bldP spid="171" grpId="0"/>
      <p:bldP spid="173" grpId="0"/>
      <p:bldP spid="17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F393EE35-C843-47E1-9E13-A0597DBD7623}"/>
              </a:ext>
            </a:extLst>
          </p:cNvPr>
          <p:cNvSpPr txBox="1"/>
          <p:nvPr/>
        </p:nvSpPr>
        <p:spPr>
          <a:xfrm>
            <a:off x="4642919" y="5675024"/>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4" action="ppaction://hlinksldjump"/>
            <a:extLst>
              <a:ext uri="{FF2B5EF4-FFF2-40B4-BE49-F238E27FC236}">
                <a16:creationId xmlns:a16="http://schemas.microsoft.com/office/drawing/2014/main" id="{DF61F004-BAD2-4331-A881-FE5D319C0BA8}"/>
              </a:ext>
            </a:extLst>
          </p:cNvPr>
          <p:cNvSpPr txBox="1"/>
          <p:nvPr/>
        </p:nvSpPr>
        <p:spPr>
          <a:xfrm>
            <a:off x="0" y="827543"/>
            <a:ext cx="12192000" cy="3231654"/>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 </a:t>
            </a:r>
            <a:r>
              <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BIRTHDAY ATTACK/PARADOX</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79BAF440-4963-4226-9961-9C9F8567B5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354595081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B1F5FC2-F178-4CEC-9B9E-7B8EF765DB2F}"/>
              </a:ext>
            </a:extLst>
          </p:cNvPr>
          <p:cNvSpPr/>
          <p:nvPr/>
        </p:nvSpPr>
        <p:spPr>
          <a:xfrm>
            <a:off x="3769257" y="568258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38259AB5-97B0-43A6-AE6C-0C42D3F59A63}"/>
              </a:ext>
            </a:extLst>
          </p:cNvPr>
          <p:cNvSpPr txBox="1"/>
          <p:nvPr/>
        </p:nvSpPr>
        <p:spPr>
          <a:xfrm>
            <a:off x="3883739" y="567036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2" name="Textfeld 11">
            <a:extLst>
              <a:ext uri="{FF2B5EF4-FFF2-40B4-BE49-F238E27FC236}">
                <a16:creationId xmlns:a16="http://schemas.microsoft.com/office/drawing/2014/main" id="{295B47D7-0861-4F63-804E-79039035BFA4}"/>
              </a:ext>
            </a:extLst>
          </p:cNvPr>
          <p:cNvSpPr txBox="1"/>
          <p:nvPr/>
        </p:nvSpPr>
        <p:spPr>
          <a:xfrm>
            <a:off x="229591" y="786632"/>
            <a:ext cx="11732812" cy="4154984"/>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1988 self-replicating worm became one of the first major cyber attacks, causing significant disruption on early internet. What was it called?</a:t>
            </a:r>
            <a:endParaRPr lang="en-GB"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55FD8D98-18A8-47A0-838E-506137B0B7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7922752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041B1A29-5B83-4164-B12D-24E5241925DE}"/>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9" name="Textfeld 8">
            <a:hlinkClick r:id="rId4" action="ppaction://hlinksldjump"/>
            <a:extLst>
              <a:ext uri="{FF2B5EF4-FFF2-40B4-BE49-F238E27FC236}">
                <a16:creationId xmlns:a16="http://schemas.microsoft.com/office/drawing/2014/main" id="{329C1AB8-8B82-474E-84C0-9859FFF19EC7}"/>
              </a:ext>
            </a:extLst>
          </p:cNvPr>
          <p:cNvSpPr txBox="1"/>
          <p:nvPr/>
        </p:nvSpPr>
        <p:spPr>
          <a:xfrm>
            <a:off x="0" y="681037"/>
            <a:ext cx="12192000" cy="433965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THE “</a:t>
            </a:r>
            <a:r>
              <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MORRIS WORM</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(INTERNET WORM)?</a:t>
            </a:r>
            <a:endPar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6112A36F-2B81-4653-8D1E-6F7DA008B4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449603369"/>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4550DB72-9115-4DC7-B15B-0B4274BD6092}"/>
              </a:ext>
            </a:extLst>
          </p:cNvPr>
          <p:cNvSpPr/>
          <p:nvPr/>
        </p:nvSpPr>
        <p:spPr>
          <a:xfrm>
            <a:off x="3769257" y="525166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55F03557-DF60-4C17-A621-B140D9F6F880}"/>
              </a:ext>
            </a:extLst>
          </p:cNvPr>
          <p:cNvSpPr txBox="1"/>
          <p:nvPr/>
        </p:nvSpPr>
        <p:spPr>
          <a:xfrm>
            <a:off x="3883739" y="523944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104D183D-66B7-4DA1-89B1-0796C84F67E8}"/>
              </a:ext>
            </a:extLst>
          </p:cNvPr>
          <p:cNvSpPr txBox="1"/>
          <p:nvPr/>
        </p:nvSpPr>
        <p:spPr>
          <a:xfrm>
            <a:off x="229591" y="1450646"/>
            <a:ext cx="11732812" cy="3139321"/>
          </a:xfrm>
          <a:prstGeom prst="rect">
            <a:avLst/>
          </a:prstGeom>
          <a:noFill/>
        </p:spPr>
        <p:txBody>
          <a:bodyPr wrap="square" rtlCol="0">
            <a:spAutoFit/>
          </a:bodyPr>
          <a:lstStyle/>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2007 cyberattack targeted Estonia, crippling government websites and banks. What type of attack was it?</a:t>
            </a:r>
            <a:endParaRPr lang="en-GB"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678C02A7-E2DC-424A-8F94-2DF67DF5A4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30088968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692052D3-51FA-4884-A4FC-5330D16D5B5A}"/>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9" name="Textfeld 8">
            <a:hlinkClick r:id="rId4" action="ppaction://hlinksldjump"/>
            <a:extLst>
              <a:ext uri="{FF2B5EF4-FFF2-40B4-BE49-F238E27FC236}">
                <a16:creationId xmlns:a16="http://schemas.microsoft.com/office/drawing/2014/main" id="{FACB8B77-64DC-405D-B63B-BEF2A8A01E36}"/>
              </a:ext>
            </a:extLst>
          </p:cNvPr>
          <p:cNvSpPr txBox="1"/>
          <p:nvPr/>
        </p:nvSpPr>
        <p:spPr>
          <a:xfrm>
            <a:off x="-1" y="773613"/>
            <a:ext cx="12192000" cy="4524315"/>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a:t>
            </a: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DISTRIBUTED DENIAL OF SERVICE (DDoS) ATTACK</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D37DC9E2-5BF3-455F-86F3-D36F896DE7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299520412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8521ED4-B371-47BC-B1FA-9635A442A99A}"/>
              </a:ext>
            </a:extLst>
          </p:cNvPr>
          <p:cNvSpPr/>
          <p:nvPr/>
        </p:nvSpPr>
        <p:spPr>
          <a:xfrm>
            <a:off x="3769257" y="5599024"/>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0225BF2F-82AC-4793-85CC-CE4786488130}"/>
              </a:ext>
            </a:extLst>
          </p:cNvPr>
          <p:cNvSpPr txBox="1"/>
          <p:nvPr/>
        </p:nvSpPr>
        <p:spPr>
          <a:xfrm>
            <a:off x="3883739" y="558680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F2EB55FF-7E1C-48E8-97BE-382338FDA74D}"/>
              </a:ext>
            </a:extLst>
          </p:cNvPr>
          <p:cNvSpPr txBox="1"/>
          <p:nvPr/>
        </p:nvSpPr>
        <p:spPr>
          <a:xfrm>
            <a:off x="229591" y="786632"/>
            <a:ext cx="11732812" cy="4154984"/>
          </a:xfrm>
          <a:prstGeom prst="rect">
            <a:avLst/>
          </a:prstGeom>
          <a:noFill/>
        </p:spPr>
        <p:txBody>
          <a:bodyPr wrap="square" rtlCol="0">
            <a:spAutoFit/>
          </a:bodyPr>
          <a:lstStyle/>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 2013, this former NSA contractor leaked classified information to the media, revealing surveillance programs. Who is this person?</a:t>
            </a:r>
            <a:endParaRPr lang="en-GB"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B65A8029-8835-4901-B573-48A8FABE4D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15376315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2597F17F-6C4E-4DBA-9293-2030C5BE62B8}"/>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4" action="ppaction://hlinksldjump"/>
            <a:extLst>
              <a:ext uri="{FF2B5EF4-FFF2-40B4-BE49-F238E27FC236}">
                <a16:creationId xmlns:a16="http://schemas.microsoft.com/office/drawing/2014/main" id="{A84E3BE7-6E40-4241-94E7-8EAB8AD2A00E}"/>
              </a:ext>
            </a:extLst>
          </p:cNvPr>
          <p:cNvSpPr txBox="1"/>
          <p:nvPr/>
        </p:nvSpPr>
        <p:spPr>
          <a:xfrm>
            <a:off x="-388885" y="763273"/>
            <a:ext cx="12969766" cy="2215991"/>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WHO IS </a:t>
            </a:r>
            <a:r>
              <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EDWARD SNOWDEN</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1B6EE114-1A56-474E-8588-C30A800A5A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406839354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032F72B-73A7-4744-B149-E83378400B19}"/>
              </a:ext>
            </a:extLst>
          </p:cNvPr>
          <p:cNvSpPr/>
          <p:nvPr/>
        </p:nvSpPr>
        <p:spPr>
          <a:xfrm>
            <a:off x="3769257" y="5405254"/>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801AB334-3A4B-4D50-AEA2-EACD462A1998}"/>
              </a:ext>
            </a:extLst>
          </p:cNvPr>
          <p:cNvSpPr txBox="1"/>
          <p:nvPr/>
        </p:nvSpPr>
        <p:spPr>
          <a:xfrm>
            <a:off x="3883739" y="539303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7" name="Textfeld 16">
            <a:extLst>
              <a:ext uri="{FF2B5EF4-FFF2-40B4-BE49-F238E27FC236}">
                <a16:creationId xmlns:a16="http://schemas.microsoft.com/office/drawing/2014/main" id="{3969957C-26D6-40FB-882A-FA0A9E817208}"/>
              </a:ext>
            </a:extLst>
          </p:cNvPr>
          <p:cNvSpPr txBox="1"/>
          <p:nvPr/>
        </p:nvSpPr>
        <p:spPr>
          <a:xfrm>
            <a:off x="229591" y="1157821"/>
            <a:ext cx="11732812" cy="3416320"/>
          </a:xfrm>
          <a:prstGeom prst="rect">
            <a:avLst/>
          </a:prstGeom>
          <a:noFill/>
        </p:spPr>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2017 ransomware attack affected over 200,000 computers in 150 countries, encrypting files and demanding a Bitcoin ransom. What was it called?</a:t>
            </a:r>
          </a:p>
        </p:txBody>
      </p:sp>
      <p:pic>
        <p:nvPicPr>
          <p:cNvPr id="5" name="Thinking music">
            <a:hlinkClick r:id="" action="ppaction://media"/>
            <a:extLst>
              <a:ext uri="{FF2B5EF4-FFF2-40B4-BE49-F238E27FC236}">
                <a16:creationId xmlns:a16="http://schemas.microsoft.com/office/drawing/2014/main" id="{FB0CA21E-6AA4-434B-AECD-A71CE56256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27358751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B5263354-B516-4133-9AA2-FBBDC38B1D00}"/>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4" action="ppaction://hlinksldjump"/>
            <a:extLst>
              <a:ext uri="{FF2B5EF4-FFF2-40B4-BE49-F238E27FC236}">
                <a16:creationId xmlns:a16="http://schemas.microsoft.com/office/drawing/2014/main" id="{5932BEEE-B317-4697-9171-C66E5AEA0B33}"/>
              </a:ext>
            </a:extLst>
          </p:cNvPr>
          <p:cNvSpPr txBox="1"/>
          <p:nvPr/>
        </p:nvSpPr>
        <p:spPr>
          <a:xfrm>
            <a:off x="-388885" y="828294"/>
            <a:ext cx="12969766" cy="3108543"/>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16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THE </a:t>
            </a:r>
            <a:r>
              <a:rPr lang="de-AT"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WANNACRY RANSOMWARE ATTACK</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endParaRPr lang="de-AT" sz="48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10" name="answer sound">
            <a:hlinkClick r:id="" action="ppaction://media"/>
            <a:extLst>
              <a:ext uri="{FF2B5EF4-FFF2-40B4-BE49-F238E27FC236}">
                <a16:creationId xmlns:a16="http://schemas.microsoft.com/office/drawing/2014/main" id="{55770014-179C-46DE-8512-8D5261DCEE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335957850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32ED858B-F0B4-4ED4-89D7-A93280FB9D72}"/>
              </a:ext>
            </a:extLst>
          </p:cNvPr>
          <p:cNvSpPr/>
          <p:nvPr/>
        </p:nvSpPr>
        <p:spPr>
          <a:xfrm>
            <a:off x="3769257" y="557748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4" action="ppaction://hlinksldjump"/>
            <a:extLst>
              <a:ext uri="{FF2B5EF4-FFF2-40B4-BE49-F238E27FC236}">
                <a16:creationId xmlns:a16="http://schemas.microsoft.com/office/drawing/2014/main" id="{F5120A8B-56D5-4E1E-B8E2-329D9BF817A6}"/>
              </a:ext>
            </a:extLst>
          </p:cNvPr>
          <p:cNvSpPr txBox="1"/>
          <p:nvPr/>
        </p:nvSpPr>
        <p:spPr>
          <a:xfrm>
            <a:off x="3883739" y="556526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857E49A0-FB76-40B2-8BF3-AB6AF2E51237}"/>
              </a:ext>
            </a:extLst>
          </p:cNvPr>
          <p:cNvSpPr txBox="1"/>
          <p:nvPr/>
        </p:nvSpPr>
        <p:spPr>
          <a:xfrm>
            <a:off x="982714" y="683593"/>
            <a:ext cx="10226565" cy="4154984"/>
          </a:xfrm>
          <a:prstGeom prst="rect">
            <a:avLst/>
          </a:prstGeom>
          <a:noFill/>
        </p:spPr>
        <p:txBody>
          <a:bodyPr wrap="square">
            <a:spAutoFit/>
          </a:bodyPr>
          <a:lstStyle/>
          <a:p>
            <a:pPr algn="ctr"/>
            <a:r>
              <a:rPr lang="en-US"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infamous cyberattack in 2010 targeted Iran’s nuclear program using a computer worm. What was it called?</a:t>
            </a:r>
            <a:endPar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pic>
        <p:nvPicPr>
          <p:cNvPr id="5" name="Thinking music">
            <a:hlinkClick r:id="" action="ppaction://media"/>
            <a:extLst>
              <a:ext uri="{FF2B5EF4-FFF2-40B4-BE49-F238E27FC236}">
                <a16:creationId xmlns:a16="http://schemas.microsoft.com/office/drawing/2014/main" id="{6A6D8BFD-5DA0-4C73-9A16-2E767D9EC7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634" y="233567"/>
            <a:ext cx="468313" cy="468313"/>
          </a:xfrm>
          <a:prstGeom prst="rect">
            <a:avLst/>
          </a:prstGeom>
        </p:spPr>
      </p:pic>
    </p:spTree>
    <p:extLst>
      <p:ext uri="{BB962C8B-B14F-4D97-AF65-F5344CB8AC3E}">
        <p14:creationId xmlns:p14="http://schemas.microsoft.com/office/powerpoint/2010/main" val="6459856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txBody>
          <a:bodyPr/>
          <a:lstStyle/>
          <a:p>
            <a:endParaRPr lang="en-US"/>
          </a:p>
        </p:txBody>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pic>
        <p:nvPicPr>
          <p:cNvPr id="7" name="middle part">
            <a:hlinkClick r:id="" action="ppaction://media"/>
            <a:extLst>
              <a:ext uri="{FF2B5EF4-FFF2-40B4-BE49-F238E27FC236}">
                <a16:creationId xmlns:a16="http://schemas.microsoft.com/office/drawing/2014/main" id="{DEC24655-B77C-4E12-80C1-0B46B2D592DA}"/>
              </a:ext>
            </a:extLst>
          </p:cNvPr>
          <p:cNvPicPr>
            <a:picLocks noChangeAspect="1"/>
          </p:cNvPicPr>
          <p:nvPr>
            <a:audioFile r:link="rId2"/>
            <p:extLst>
              <p:ext uri="{DAA4B4D4-6D71-4841-9C94-3DE7FCFB9230}">
                <p14:media xmlns:p14="http://schemas.microsoft.com/office/powerpoint/2010/main" r:embed="rId1">
                  <p14:fade in="1000"/>
                </p14:media>
              </p:ext>
            </p:extLst>
          </p:nvPr>
        </p:nvPicPr>
        <p:blipFill>
          <a:blip r:embed="rId5"/>
          <a:stretch>
            <a:fillRect/>
          </a:stretch>
        </p:blipFill>
        <p:spPr>
          <a:xfrm>
            <a:off x="194468" y="223043"/>
            <a:ext cx="468313" cy="468313"/>
          </a:xfrm>
          <a:prstGeom prst="rect">
            <a:avLst/>
          </a:prstGeom>
        </p:spPr>
      </p:pic>
    </p:spTree>
    <p:extLst>
      <p:ext uri="{BB962C8B-B14F-4D97-AF65-F5344CB8AC3E}">
        <p14:creationId xmlns:p14="http://schemas.microsoft.com/office/powerpoint/2010/main" val="351011518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2702DE18-BD0F-4B29-918B-9F22409E499A}"/>
              </a:ext>
            </a:extLst>
          </p:cNvPr>
          <p:cNvSpPr txBox="1"/>
          <p:nvPr/>
        </p:nvSpPr>
        <p:spPr>
          <a:xfrm>
            <a:off x="4642919" y="5303833"/>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4" action="ppaction://hlinksldjump"/>
            <a:extLst>
              <a:ext uri="{FF2B5EF4-FFF2-40B4-BE49-F238E27FC236}">
                <a16:creationId xmlns:a16="http://schemas.microsoft.com/office/drawing/2014/main" id="{4C1C17B3-E4E6-4743-810F-908470783230}"/>
              </a:ext>
            </a:extLst>
          </p:cNvPr>
          <p:cNvSpPr txBox="1"/>
          <p:nvPr/>
        </p:nvSpPr>
        <p:spPr>
          <a:xfrm>
            <a:off x="-624275" y="1324588"/>
            <a:ext cx="12969766" cy="2215991"/>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 IS THE </a:t>
            </a:r>
            <a:r>
              <a:rPr lang="de-AT" sz="6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STUXNET WORM</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pic>
        <p:nvPicPr>
          <p:cNvPr id="10" name="answer sound">
            <a:hlinkClick r:id="" action="ppaction://media"/>
            <a:extLst>
              <a:ext uri="{FF2B5EF4-FFF2-40B4-BE49-F238E27FC236}">
                <a16:creationId xmlns:a16="http://schemas.microsoft.com/office/drawing/2014/main" id="{54647000-FA65-4DFF-8A6F-71E8E5F0C7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16" y="208255"/>
            <a:ext cx="468313" cy="468313"/>
          </a:xfrm>
          <a:prstGeom prst="rect">
            <a:avLst/>
          </a:prstGeom>
        </p:spPr>
      </p:pic>
    </p:spTree>
    <p:extLst>
      <p:ext uri="{BB962C8B-B14F-4D97-AF65-F5344CB8AC3E}">
        <p14:creationId xmlns:p14="http://schemas.microsoft.com/office/powerpoint/2010/main" val="789956701"/>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5A20026B-BD52-4B59-A5A6-037EB8A165CF}"/>
              </a:ext>
            </a:extLst>
          </p:cNvPr>
          <p:cNvPicPr>
            <a:picLocks noGrp="1" noChangeAspect="1"/>
          </p:cNvPicPr>
          <p:nvPr>
            <p:ph type="pic" idx="4294967295"/>
          </p:nvPr>
        </p:nvPicPr>
        <p:blipFill>
          <a:blip r:embed="rId3" cstate="screen">
            <a:extLst>
              <a:ext uri="{28A0092B-C50C-407E-A947-70E740481C1C}">
                <a14:useLocalDpi xmlns:a14="http://schemas.microsoft.com/office/drawing/2010/main"/>
              </a:ext>
            </a:extLst>
          </a:blip>
          <a:srcRect/>
          <a:stretch/>
        </p:blipFill>
        <p:spPr>
          <a:xfrm>
            <a:off x="585923" y="451976"/>
            <a:ext cx="5610225" cy="5760052"/>
          </a:xfrm>
        </p:spPr>
      </p:pic>
      <p:pic>
        <p:nvPicPr>
          <p:cNvPr id="13" name="Grafik 12" descr="Ein Bild, das Zeichnung enthält.&#10;&#10;Automatisch generierte Beschreibung">
            <a:extLst>
              <a:ext uri="{FF2B5EF4-FFF2-40B4-BE49-F238E27FC236}">
                <a16:creationId xmlns:a16="http://schemas.microsoft.com/office/drawing/2014/main" id="{B1E7FD15-FC10-4B4B-AB99-203CF9F32C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3651" y="2434343"/>
            <a:ext cx="4973288" cy="994657"/>
          </a:xfrm>
          <a:prstGeom prst="rect">
            <a:avLst/>
          </a:prstGeom>
        </p:spPr>
      </p:pic>
      <p:sp>
        <p:nvSpPr>
          <p:cNvPr id="15" name="Textfeld 14">
            <a:extLst>
              <a:ext uri="{FF2B5EF4-FFF2-40B4-BE49-F238E27FC236}">
                <a16:creationId xmlns:a16="http://schemas.microsoft.com/office/drawing/2014/main" id="{1CFF94DC-3438-4D18-BB1F-2B03ED9E9B8B}"/>
              </a:ext>
            </a:extLst>
          </p:cNvPr>
          <p:cNvSpPr txBox="1"/>
          <p:nvPr/>
        </p:nvSpPr>
        <p:spPr>
          <a:xfrm>
            <a:off x="7606938" y="3465513"/>
            <a:ext cx="3710002"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800" b="1" i="0" u="none" strike="noStrike" kern="1200" cap="none" spc="0" normalizeH="0" baseline="0" noProof="0" dirty="0">
                <a:ln>
                  <a:noFill/>
                </a:ln>
                <a:solidFill>
                  <a:prstClr val="white"/>
                </a:solidFill>
                <a:effectLst/>
                <a:uLnTx/>
                <a:uFillTx/>
                <a:latin typeface="Lato" panose="020F0502020204030203" pitchFamily="34" charset="0"/>
                <a:ea typeface="+mn-ea"/>
                <a:cs typeface="Arial" panose="020B0604020202020204" pitchFamily="34" charset="0"/>
              </a:rPr>
              <a:t>Free Download: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800" b="0" i="0" u="sng" strike="noStrike" kern="1200" cap="none" spc="0" normalizeH="0" baseline="0" noProof="0" dirty="0">
                <a:ln>
                  <a:noFill/>
                </a:ln>
                <a:solidFill>
                  <a:schemeClr val="bg1"/>
                </a:solidFill>
                <a:effectLst/>
                <a:uLnTx/>
                <a:uFillTx/>
                <a:latin typeface="Lato" panose="020F0502020204030203" pitchFamily="34" charset="0"/>
                <a:ea typeface="+mn-ea"/>
                <a:cs typeface="Arial" panose="020B0604020202020204" pitchFamily="34" charset="0"/>
              </a:rPr>
              <a:t>https://slidelizard.com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339412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1FB444E-34B5-485E-81E9-6EAA4115253E}"/>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094A538C-C540-4F58-A4B4-07BA8FF8B73B}"/>
              </a:ext>
            </a:extLst>
          </p:cNvPr>
          <p:cNvSpPr/>
          <p:nvPr/>
        </p:nvSpPr>
        <p:spPr>
          <a:xfrm>
            <a:off x="688061" y="387034"/>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Textfeld 6">
            <a:extLst>
              <a:ext uri="{FF2B5EF4-FFF2-40B4-BE49-F238E27FC236}">
                <a16:creationId xmlns:a16="http://schemas.microsoft.com/office/drawing/2014/main" id="{172BA0C5-0046-4FA0-AB7D-F2FCD0E09D6E}"/>
              </a:ext>
            </a:extLst>
          </p:cNvPr>
          <p:cNvSpPr txBox="1"/>
          <p:nvPr/>
        </p:nvSpPr>
        <p:spPr>
          <a:xfrm>
            <a:off x="2058153" y="1905505"/>
            <a:ext cx="8075691" cy="304698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NETWORK SECURITY</a:t>
            </a:r>
          </a:p>
        </p:txBody>
      </p:sp>
    </p:spTree>
    <p:extLst>
      <p:ext uri="{BB962C8B-B14F-4D97-AF65-F5344CB8AC3E}">
        <p14:creationId xmlns:p14="http://schemas.microsoft.com/office/powerpoint/2010/main" val="1597876620"/>
      </p:ext>
    </p:extLst>
  </p:cSld>
  <p:clrMapOvr>
    <a:masterClrMapping/>
  </p:clrMapOvr>
  <mc:AlternateContent xmlns:mc="http://schemas.openxmlformats.org/markup-compatibility/2006" xmlns:p14="http://schemas.microsoft.com/office/powerpoint/2010/main">
    <mc:Choice Requires="p14">
      <p:transition spd="slow" p14:dur="1400" advTm="2000">
        <p14:doors dir="ver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DELIZARD_POLLTEMPLATEID" val="5f3e5f75369e893f7e31a902"/>
</p:tagLst>
</file>

<file path=ppt/tags/tag2.xml><?xml version="1.0" encoding="utf-8"?>
<p:tagLst xmlns:a="http://schemas.openxmlformats.org/drawingml/2006/main" xmlns:r="http://schemas.openxmlformats.org/officeDocument/2006/relationships" xmlns:p="http://schemas.openxmlformats.org/presentationml/2006/main">
  <p:tag name="SLIDELIZARD_POLLTEMPLATEID" val="5f3e5f75369e893f7e31a902"/>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5710</TotalTime>
  <Words>1615</Words>
  <Application>Microsoft Office PowerPoint</Application>
  <PresentationFormat>Widescreen</PresentationFormat>
  <Paragraphs>224</Paragraphs>
  <Slides>81</Slides>
  <Notes>0</Notes>
  <HiddenSlides>0</HiddenSlides>
  <MMClips>61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AcmeFont</vt:lpstr>
      <vt:lpstr>Arial</vt:lpstr>
      <vt:lpstr>Arial Nova</vt:lpstr>
      <vt:lpstr>Calibri</vt:lpstr>
      <vt:lpstr>Calibri Light</vt:lpstr>
      <vt:lpstr>Franklin Gothic Medium</vt:lpstr>
      <vt:lpstr>Lato</vt:lpstr>
      <vt:lpstr>Segoe UI Black</vt:lpstr>
      <vt:lpstr>Sitka Banner</vt:lpstr>
      <vt:lpstr>Office</vt:lpstr>
      <vt:lpstr>Jeopardy! Tutorial</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Johanna Liang</dc:creator>
  <cp:lastModifiedBy>Jacob Chlebowski</cp:lastModifiedBy>
  <cp:revision>134</cp:revision>
  <dcterms:created xsi:type="dcterms:W3CDTF">2020-09-28T08:30:51Z</dcterms:created>
  <dcterms:modified xsi:type="dcterms:W3CDTF">2023-10-20T16:01:29Z</dcterms:modified>
</cp:coreProperties>
</file>